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891" r:id="rId3"/>
    <p:sldId id="952" r:id="rId4"/>
    <p:sldId id="892" r:id="rId5"/>
    <p:sldId id="855" r:id="rId6"/>
    <p:sldId id="924" r:id="rId7"/>
    <p:sldId id="925" r:id="rId8"/>
    <p:sldId id="926" r:id="rId9"/>
    <p:sldId id="940" r:id="rId10"/>
    <p:sldId id="928" r:id="rId11"/>
    <p:sldId id="929" r:id="rId12"/>
    <p:sldId id="953" r:id="rId13"/>
    <p:sldId id="915" r:id="rId14"/>
    <p:sldId id="917" r:id="rId15"/>
    <p:sldId id="918" r:id="rId16"/>
    <p:sldId id="921" r:id="rId17"/>
    <p:sldId id="951" r:id="rId18"/>
    <p:sldId id="945" r:id="rId19"/>
    <p:sldId id="911" r:id="rId20"/>
    <p:sldId id="948" r:id="rId21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02E3D"/>
    <a:srgbClr val="99CC00"/>
    <a:srgbClr val="99CCFF"/>
    <a:srgbClr val="FF7C80"/>
    <a:srgbClr val="FF3300"/>
    <a:srgbClr val="FF6565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415B4-238B-4ADA-9260-E13F14372C1F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1C64-4D46-434E-83D3-A46E99734D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AFC6374C-D765-4955-8404-B66ADA32F02A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2254" tIns="46127" rIns="92254" bIns="4612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6953D357-6EAE-464A-8FB1-3DA90F8DF1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3D357-6EAE-464A-8FB1-3DA90F8DF16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087EC-7190-438B-A828-24C10A178133}" type="datetimeFigureOut">
              <a:rPr kumimoji="1" lang="ja-JP" altLang="en-US" smtClean="0"/>
              <a:pPr/>
              <a:t>2011/6/4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FC6-3367-43B5-B22E-C84346E274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tokushima-u.ac.jp/image/CommunicationMarkgif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11960" y="5517232"/>
            <a:ext cx="4464496" cy="936104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altLang="ja-JP" sz="26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Lab. for Applied Physiology</a:t>
            </a:r>
            <a:br>
              <a:rPr lang="en-US" altLang="ja-JP" sz="26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</a:br>
            <a:r>
              <a:rPr lang="en-US" altLang="ja-JP" sz="26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University of Tokushima</a:t>
            </a:r>
            <a:endParaRPr kumimoji="1" lang="ja-JP" altLang="en-US" sz="2600" dirty="0"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8596" y="620688"/>
            <a:ext cx="8362952" cy="1296144"/>
          </a:xfrm>
        </p:spPr>
        <p:txBody>
          <a:bodyPr>
            <a:noAutofit/>
          </a:bodyPr>
          <a:lstStyle/>
          <a:p>
            <a:r>
              <a:rPr lang="en-US" altLang="ja-JP" sz="34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Application of NIRS to Measure </a:t>
            </a:r>
          </a:p>
          <a:p>
            <a:pPr>
              <a:lnSpc>
                <a:spcPts val="3000"/>
              </a:lnSpc>
            </a:pPr>
            <a:r>
              <a:rPr lang="en-US" altLang="ja-JP" sz="34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Muscle Metabolism and Vessel Function</a:t>
            </a:r>
            <a:endParaRPr kumimoji="1" lang="ja-JP" altLang="en-US" sz="34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5" name="Picture 2" descr="徳島大学コミュニケーションマーク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5576" y="5517232"/>
            <a:ext cx="943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763688" y="5517232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H Miura Ph.D.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ＭＳ ゴシック" pitchFamily="49" charset="-128"/>
                <a:cs typeface="Arial" pitchFamily="34" charset="0"/>
              </a:rPr>
              <a:t/>
            </a:r>
            <a:b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ＭＳ ゴシック" pitchFamily="49" charset="-128"/>
                <a:cs typeface="Arial" pitchFamily="34" charset="0"/>
              </a:rPr>
            </a:b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50177" name="Picture 1" descr="C:\Users\Hajime Miura\Pictures\AP-Lab\IMG_0003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3091036" cy="259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9"/>
          <p:cNvGrpSpPr/>
          <p:nvPr/>
        </p:nvGrpSpPr>
        <p:grpSpPr>
          <a:xfrm>
            <a:off x="2327275" y="2488042"/>
            <a:ext cx="1066800" cy="3012660"/>
            <a:chOff x="2327275" y="2488042"/>
            <a:chExt cx="1066800" cy="3012660"/>
          </a:xfrm>
        </p:grpSpPr>
        <p:pic>
          <p:nvPicPr>
            <p:cNvPr id="6" name="Picture 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l="24240" t="11548" r="27335" b="15298"/>
            <a:stretch>
              <a:fillRect/>
            </a:stretch>
          </p:blipFill>
          <p:spPr bwMode="auto">
            <a:xfrm>
              <a:off x="2403475" y="2488042"/>
              <a:ext cx="903288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27275" y="4926442"/>
              <a:ext cx="1066800" cy="5742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>
                  <a:latin typeface="Arial" pitchFamily="34" charset="0"/>
                  <a:ea typeface="ＭＳ Ｐゴシック" charset="-128"/>
                  <a:cs typeface="Arial" pitchFamily="34" charset="0"/>
                </a:rPr>
                <a:t>Exercise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ja-JP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19" name="グループ化 20"/>
          <p:cNvGrpSpPr/>
          <p:nvPr/>
        </p:nvGrpSpPr>
        <p:grpSpPr>
          <a:xfrm>
            <a:off x="3714744" y="2488042"/>
            <a:ext cx="1285884" cy="2696932"/>
            <a:chOff x="3714744" y="2488042"/>
            <a:chExt cx="1285884" cy="2696932"/>
          </a:xfrm>
        </p:grpSpPr>
        <p:pic>
          <p:nvPicPr>
            <p:cNvPr id="5" name="Picture 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18842" t="10649" r="24690" b="15298"/>
            <a:stretch>
              <a:fillRect/>
            </a:stretch>
          </p:blipFill>
          <p:spPr bwMode="auto">
            <a:xfrm>
              <a:off x="3851275" y="2488042"/>
              <a:ext cx="903288" cy="21701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714744" y="4926442"/>
              <a:ext cx="1285884" cy="2585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Recovery</a:t>
              </a:r>
            </a:p>
          </p:txBody>
        </p:sp>
      </p:grpSp>
      <p:pic>
        <p:nvPicPr>
          <p:cNvPr id="14" name="Picture 153" descr="calf-1"/>
          <p:cNvPicPr>
            <a:picLocks noChangeAspect="1" noChangeArrowheads="1"/>
          </p:cNvPicPr>
          <p:nvPr/>
        </p:nvPicPr>
        <p:blipFill>
          <a:blip r:embed="rId4" cstate="print"/>
          <a:srcRect l="9282" t="11612" r="9282" b="31596"/>
          <a:stretch>
            <a:fillRect/>
          </a:stretch>
        </p:blipFill>
        <p:spPr bwMode="auto">
          <a:xfrm>
            <a:off x="7223125" y="2205038"/>
            <a:ext cx="1425575" cy="316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54"/>
          <p:cNvSpPr>
            <a:spLocks noChangeArrowheads="1"/>
          </p:cNvSpPr>
          <p:nvPr/>
        </p:nvSpPr>
        <p:spPr bwMode="auto">
          <a:xfrm rot="-5400000">
            <a:off x="7200106" y="3032919"/>
            <a:ext cx="936625" cy="43338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55"/>
          <p:cNvSpPr txBox="1">
            <a:spLocks noChangeArrowheads="1"/>
          </p:cNvSpPr>
          <p:nvPr/>
        </p:nvSpPr>
        <p:spPr bwMode="auto">
          <a:xfrm>
            <a:off x="7377113" y="554513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latin typeface="Arial" pitchFamily="34" charset="0"/>
                <a:ea typeface="ＭＳ Ｐゴシック" charset="-128"/>
                <a:cs typeface="Arial" pitchFamily="34" charset="0"/>
              </a:rPr>
              <a:t>Right Leg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286381" y="6351322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Jpn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J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Physiol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 2001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grpSp>
        <p:nvGrpSpPr>
          <p:cNvPr id="20" name="グループ化 21"/>
          <p:cNvGrpSpPr/>
          <p:nvPr/>
        </p:nvGrpSpPr>
        <p:grpSpPr>
          <a:xfrm>
            <a:off x="955675" y="1835339"/>
            <a:ext cx="6296025" cy="3665363"/>
            <a:chOff x="955675" y="1835339"/>
            <a:chExt cx="6296025" cy="3665363"/>
          </a:xfrm>
        </p:grpSpPr>
        <p:pic>
          <p:nvPicPr>
            <p:cNvPr id="4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 l="85095" t="8699" r="12767" b="13199"/>
            <a:stretch>
              <a:fillRect/>
            </a:stretch>
          </p:blipFill>
          <p:spPr bwMode="auto">
            <a:xfrm>
              <a:off x="5070475" y="2488042"/>
              <a:ext cx="228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グループ化 18"/>
            <p:cNvGrpSpPr/>
            <p:nvPr/>
          </p:nvGrpSpPr>
          <p:grpSpPr>
            <a:xfrm>
              <a:off x="955675" y="2488042"/>
              <a:ext cx="914400" cy="3012660"/>
              <a:chOff x="955675" y="2488042"/>
              <a:chExt cx="914400" cy="3012660"/>
            </a:xfrm>
          </p:grpSpPr>
          <p:pic>
            <p:nvPicPr>
              <p:cNvPr id="3" name="Picture 2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/>
              <a:srcRect l="18842" t="10649" r="24690" b="15298"/>
              <a:stretch>
                <a:fillRect/>
              </a:stretch>
            </p:blipFill>
            <p:spPr bwMode="auto">
              <a:xfrm>
                <a:off x="955675" y="2488042"/>
                <a:ext cx="903288" cy="21701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955675" y="4926442"/>
                <a:ext cx="914400" cy="5742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US" altLang="ja-JP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Rest</a:t>
                </a:r>
              </a:p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endParaRPr lang="en-US" altLang="ja-JP" dirty="0"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99075" y="2183242"/>
              <a:ext cx="533400" cy="264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0.1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-0.1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680075" y="2107042"/>
              <a:ext cx="1571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err="1">
                  <a:latin typeface="Arial" pitchFamily="34" charset="0"/>
                  <a:ea typeface="ＭＳ Ｐゴシック" charset="-128"/>
                  <a:cs typeface="Arial" pitchFamily="34" charset="0"/>
                </a:rPr>
                <a:t>deoxygenation</a:t>
              </a:r>
              <a:endParaRPr lang="en-US" altLang="ja-JP" sz="1600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680075" y="4697842"/>
              <a:ext cx="15716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oxygenation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286380" y="1835339"/>
              <a:ext cx="6429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(</a:t>
              </a:r>
              <a:r>
                <a:rPr lang="en-US" altLang="ja-JP" sz="1400" dirty="0" err="1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o.d</a:t>
              </a: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.)</a:t>
              </a:r>
              <a:endParaRPr lang="en-US" altLang="ja-JP" sz="1400" dirty="0">
                <a:latin typeface="Arial" pitchFamily="34" charset="0"/>
                <a:ea typeface="ＭＳ ゴシック" pitchFamily="49" charset="-128"/>
                <a:cs typeface="Arial" pitchFamily="34" charset="0"/>
              </a:endParaRPr>
            </a:p>
          </p:txBody>
        </p:sp>
      </p:grpSp>
      <p:sp>
        <p:nvSpPr>
          <p:cNvPr id="22" name="タイトル 1"/>
          <p:cNvSpPr txBox="1">
            <a:spLocks/>
          </p:cNvSpPr>
          <p:nvPr/>
        </p:nvSpPr>
        <p:spPr>
          <a:xfrm>
            <a:off x="457200" y="332656"/>
            <a:ext cx="829126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Oxygen saturation during standing plantar flexion in medial head of </a:t>
            </a:r>
            <a:r>
              <a:rPr lang="en-US" altLang="ja-JP" sz="2800" dirty="0" err="1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gastrocnemius</a:t>
            </a: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 muscle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9"/>
          <p:cNvGrpSpPr/>
          <p:nvPr/>
        </p:nvGrpSpPr>
        <p:grpSpPr>
          <a:xfrm>
            <a:off x="2327275" y="2488042"/>
            <a:ext cx="1066800" cy="3001631"/>
            <a:chOff x="2327275" y="2488042"/>
            <a:chExt cx="1066800" cy="3001631"/>
          </a:xfrm>
        </p:grpSpPr>
        <p:pic>
          <p:nvPicPr>
            <p:cNvPr id="5" name="Picture 4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l="18842" t="10649" r="24690" b="15298"/>
            <a:stretch>
              <a:fillRect/>
            </a:stretch>
          </p:blipFill>
          <p:spPr bwMode="auto">
            <a:xfrm>
              <a:off x="2403475" y="2488042"/>
              <a:ext cx="903288" cy="2174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27275" y="4926442"/>
              <a:ext cx="1066800" cy="563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>
                  <a:latin typeface="Arial" pitchFamily="34" charset="0"/>
                  <a:ea typeface="ＭＳ Ｐゴシック" charset="-128"/>
                  <a:cs typeface="Arial" pitchFamily="34" charset="0"/>
                </a:rPr>
                <a:t>Exercise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ja-JP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17" name="グループ化 20"/>
          <p:cNvGrpSpPr/>
          <p:nvPr/>
        </p:nvGrpSpPr>
        <p:grpSpPr>
          <a:xfrm>
            <a:off x="3714744" y="2488042"/>
            <a:ext cx="1285884" cy="3001631"/>
            <a:chOff x="3714744" y="2488042"/>
            <a:chExt cx="1285884" cy="3001631"/>
          </a:xfrm>
        </p:grpSpPr>
        <p:pic>
          <p:nvPicPr>
            <p:cNvPr id="4" name="Picture 3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18842" t="10649" r="24690" b="15298"/>
            <a:stretch>
              <a:fillRect/>
            </a:stretch>
          </p:blipFill>
          <p:spPr bwMode="auto">
            <a:xfrm>
              <a:off x="3851275" y="2488042"/>
              <a:ext cx="903288" cy="2174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714744" y="4926442"/>
              <a:ext cx="1285884" cy="563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Recovery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ja-JP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pic>
        <p:nvPicPr>
          <p:cNvPr id="14" name="Picture 153" descr="calf-1"/>
          <p:cNvPicPr>
            <a:picLocks noChangeAspect="1" noChangeArrowheads="1"/>
          </p:cNvPicPr>
          <p:nvPr/>
        </p:nvPicPr>
        <p:blipFill>
          <a:blip r:embed="rId4" cstate="print"/>
          <a:srcRect l="9282" t="11612" r="9282" b="31596"/>
          <a:stretch>
            <a:fillRect/>
          </a:stretch>
        </p:blipFill>
        <p:spPr bwMode="auto">
          <a:xfrm>
            <a:off x="7223125" y="2205038"/>
            <a:ext cx="1425575" cy="316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54"/>
          <p:cNvSpPr>
            <a:spLocks noChangeArrowheads="1"/>
          </p:cNvSpPr>
          <p:nvPr/>
        </p:nvSpPr>
        <p:spPr bwMode="auto">
          <a:xfrm rot="-5400000">
            <a:off x="7200106" y="3032919"/>
            <a:ext cx="936625" cy="43338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55"/>
          <p:cNvSpPr txBox="1">
            <a:spLocks noChangeArrowheads="1"/>
          </p:cNvSpPr>
          <p:nvPr/>
        </p:nvSpPr>
        <p:spPr bwMode="auto">
          <a:xfrm>
            <a:off x="7377113" y="5545138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latin typeface="Arial" pitchFamily="34" charset="0"/>
                <a:ea typeface="ＭＳ Ｐゴシック" charset="-128"/>
                <a:cs typeface="Arial" pitchFamily="34" charset="0"/>
              </a:rPr>
              <a:t>Right Leg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955675" y="1835339"/>
            <a:ext cx="6096000" cy="3665363"/>
            <a:chOff x="955675" y="1835339"/>
            <a:chExt cx="6096000" cy="3665363"/>
          </a:xfrm>
        </p:grpSpPr>
        <p:pic>
          <p:nvPicPr>
            <p:cNvPr id="3" name="Picture 2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 l="18842" t="10649" r="24690" b="15298"/>
            <a:stretch>
              <a:fillRect/>
            </a:stretch>
          </p:blipFill>
          <p:spPr bwMode="auto">
            <a:xfrm>
              <a:off x="955675" y="2488042"/>
              <a:ext cx="903288" cy="2174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 preferRelativeResize="0">
              <a:picLocks noChangeArrowheads="1"/>
            </p:cNvPicPr>
            <p:nvPr/>
          </p:nvPicPr>
          <p:blipFill>
            <a:blip r:embed="rId6" cstate="print"/>
            <a:srcRect l="85095" t="8699" r="12767" b="13199"/>
            <a:stretch>
              <a:fillRect/>
            </a:stretch>
          </p:blipFill>
          <p:spPr bwMode="auto">
            <a:xfrm>
              <a:off x="5070475" y="2488042"/>
              <a:ext cx="228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955675" y="4926442"/>
              <a:ext cx="914400" cy="5742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>
                  <a:latin typeface="Arial" pitchFamily="34" charset="0"/>
                  <a:ea typeface="ＭＳ Ｐゴシック" charset="-128"/>
                  <a:cs typeface="Arial" pitchFamily="34" charset="0"/>
                </a:rPr>
                <a:t>Rest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ja-JP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99075" y="2183242"/>
              <a:ext cx="533400" cy="26776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0.1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-0.1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680075" y="2107042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increase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680075" y="4697842"/>
              <a:ext cx="1371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decrease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286380" y="1835339"/>
              <a:ext cx="6429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(</a:t>
              </a:r>
              <a:r>
                <a:rPr lang="en-US" altLang="ja-JP" sz="1400" dirty="0" err="1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o.d</a:t>
              </a: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.)</a:t>
              </a:r>
              <a:endParaRPr lang="en-US" altLang="ja-JP" sz="1400" dirty="0">
                <a:latin typeface="Arial" pitchFamily="34" charset="0"/>
                <a:ea typeface="ＭＳ ゴシック" pitchFamily="49" charset="-128"/>
                <a:cs typeface="Arial" pitchFamily="34" charset="0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86381" y="6351322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Jpn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J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Physiol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 2001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457200" y="332656"/>
            <a:ext cx="836327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Blood volume during standing plantar flexion in medial head of </a:t>
            </a:r>
            <a:r>
              <a:rPr lang="en-US" altLang="ja-JP" sz="2800" dirty="0" err="1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gastrocnemius</a:t>
            </a: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 muscle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What’s next?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64514" name="Picture 2" descr="C:\Users\Hajime Miura\Pictures\AP-Lab\DSC0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3590920" cy="269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6" name="Picture 4" descr="C:\Users\Hajime Miura\Pictures\AP-Lab\Pen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96" y="1556792"/>
            <a:ext cx="3291840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755576" y="1484784"/>
            <a:ext cx="6456362" cy="4572000"/>
            <a:chOff x="1401763" y="1571625"/>
            <a:chExt cx="6456362" cy="4572000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16200000">
              <a:off x="23813" y="3511550"/>
              <a:ext cx="31527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oxy-</a:t>
              </a:r>
              <a:r>
                <a:rPr lang="en-US" altLang="ja-JP" sz="2000" dirty="0" err="1">
                  <a:latin typeface="Arial" pitchFamily="34" charset="0"/>
                  <a:cs typeface="Arial" pitchFamily="34" charset="0"/>
                </a:rPr>
                <a:t>Hb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20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ja-JP" sz="2000" dirty="0" err="1" smtClean="0">
                  <a:latin typeface="Arial" pitchFamily="34" charset="0"/>
                  <a:cs typeface="Arial" pitchFamily="34" charset="0"/>
                </a:rPr>
                <a:t>μmol</a:t>
              </a:r>
              <a:r>
                <a:rPr lang="en-US" altLang="ja-JP" sz="2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altLang="ja-JP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843213" y="1571625"/>
              <a:ext cx="4300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●</a:t>
              </a:r>
              <a:r>
                <a:rPr lang="en-US" altLang="ja-JP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: PVD</a:t>
              </a:r>
              <a:r>
                <a:rPr lang="en-US" altLang="ja-JP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ja-JP" altLang="en-US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　</a:t>
              </a:r>
              <a:r>
                <a:rPr lang="ja-JP" altLang="en-US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●</a:t>
              </a:r>
              <a:r>
                <a:rPr lang="en-US" altLang="ja-JP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: Healthy</a:t>
              </a:r>
              <a:endParaRPr lang="en-US" altLang="ja-JP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643688" y="571500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cs typeface="Arial" pitchFamily="34" charset="0"/>
                </a:rPr>
                <a:t> (sec)</a:t>
              </a: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928926" y="5786438"/>
              <a:ext cx="1571636" cy="3571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900"/>
                </a:lnSpc>
                <a:defRPr/>
              </a:pPr>
              <a:r>
                <a:rPr lang="en-US" altLang="ja-JP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occlusion</a:t>
              </a:r>
              <a:endParaRPr lang="ja-JP" alt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4500576" y="5786438"/>
              <a:ext cx="2214564" cy="35718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900"/>
                </a:lnSpc>
                <a:defRPr/>
              </a:pPr>
              <a:r>
                <a:rPr lang="en-US" altLang="ja-JP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recovery</a:t>
              </a:r>
              <a:endParaRPr lang="ja-JP" alt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0253" y="1714488"/>
              <a:ext cx="5640705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99992" y="6381750"/>
            <a:ext cx="44646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Miura H, Okumura N  Adv Exp Med </a:t>
            </a:r>
            <a:r>
              <a:rPr lang="en-US" altLang="ja-JP" sz="1400" i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Biol</a:t>
            </a:r>
            <a:r>
              <a:rPr lang="en-US" altLang="ja-JP" sz="1400" i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 2010</a:t>
            </a:r>
            <a:endParaRPr lang="en-US" altLang="ja-JP" sz="1400" i="1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57200" y="332656"/>
            <a:ext cx="836327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0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Change of </a:t>
            </a:r>
            <a:r>
              <a:rPr lang="en-US" altLang="ja-JP" sz="3000" dirty="0" err="1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oxygeation</a:t>
            </a:r>
            <a:r>
              <a:rPr lang="en-US" altLang="ja-JP" sz="30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 during thigh occlusion test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6540220" y="2708920"/>
            <a:ext cx="2208244" cy="1656184"/>
            <a:chOff x="1928794" y="1813576"/>
            <a:chExt cx="5201920" cy="3901440"/>
          </a:xfrm>
        </p:grpSpPr>
        <p:pic>
          <p:nvPicPr>
            <p:cNvPr id="15" name="Picture 2" descr="F:\DCIM\101MSDCF\DSC013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1813576"/>
              <a:ext cx="5201920" cy="3901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3857620" y="4572008"/>
              <a:ext cx="358775" cy="2889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 rot="-5400000">
            <a:off x="-432105" y="3347676"/>
            <a:ext cx="3376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Recovery time </a:t>
            </a:r>
            <a:r>
              <a:rPr lang="en-US" altLang="ja-JP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(sec)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1670" y="5378916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healthy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54072" y="5378916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ja-JP" dirty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1  2  3  4  5  6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384" y="1592702"/>
            <a:ext cx="4886960" cy="38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角丸四角形 8"/>
          <p:cNvSpPr/>
          <p:nvPr/>
        </p:nvSpPr>
        <p:spPr>
          <a:xfrm>
            <a:off x="6500826" y="2307082"/>
            <a:ext cx="1785950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The larger number indicates the more severe of PVD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43240" y="5723964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PVD</a:t>
            </a:r>
            <a:endParaRPr lang="en-US" altLang="ja-JP" dirty="0">
              <a:solidFill>
                <a:schemeClr val="accent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1" name="Picture 2" descr="http://www.tokushukai.jp/user/heart/images/heisoku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664404"/>
            <a:ext cx="1643074" cy="135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457200" y="332656"/>
            <a:ext cx="829126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0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Recovery time in PVD patients and healthy subjects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86381" y="6351322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 Spectroscopy  2002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00" y="1594290"/>
            <a:ext cx="4886960" cy="38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432105" y="3347676"/>
            <a:ext cx="3376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Recovery time </a:t>
            </a:r>
            <a:r>
              <a:rPr lang="en-US" altLang="ja-JP" sz="2000" dirty="0">
                <a:latin typeface="Arial" pitchFamily="34" charset="0"/>
                <a:ea typeface="ＭＳ Ｐゴシック" charset="-128"/>
                <a:cs typeface="Arial" pitchFamily="34" charset="0"/>
              </a:rPr>
              <a:t>(sec)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71670" y="5378916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healthy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54072" y="5378916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ja-JP" dirty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1  2  3  4  5  6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500826" y="2307082"/>
            <a:ext cx="1785950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ja-JP" sz="14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#5’ and #6’ indicate the data after taking medication</a:t>
            </a:r>
            <a:endParaRPr lang="en-US" altLang="ja-JP" sz="1400" i="1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72066" y="5378916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ja-JP" dirty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5’  6’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43240" y="5723964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>
                <a:solidFill>
                  <a:schemeClr val="accent2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PVD</a:t>
            </a:r>
            <a:endParaRPr lang="en-US" altLang="ja-JP" dirty="0">
              <a:solidFill>
                <a:schemeClr val="accent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6200000" flipH="1">
            <a:off x="4250529" y="3200057"/>
            <a:ext cx="1143008" cy="642942"/>
          </a:xfrm>
          <a:prstGeom prst="straightConnector1">
            <a:avLst/>
          </a:prstGeom>
          <a:ln w="12700">
            <a:solidFill>
              <a:srgbClr val="FF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6200000" flipH="1">
            <a:off x="4393405" y="3057181"/>
            <a:ext cx="1500198" cy="714380"/>
          </a:xfrm>
          <a:prstGeom prst="straightConnector1">
            <a:avLst/>
          </a:prstGeom>
          <a:ln w="127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tokushukai.jp/user/heart/images/heisoku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64404"/>
            <a:ext cx="1643074" cy="135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457200" y="332656"/>
            <a:ext cx="829126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0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Recovery time in PVD patients and healthy subjects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286381" y="6351322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 Spectroscopy  2002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"/>
          <p:cNvGrpSpPr/>
          <p:nvPr/>
        </p:nvGrpSpPr>
        <p:grpSpPr>
          <a:xfrm>
            <a:off x="683568" y="1571625"/>
            <a:ext cx="6456362" cy="4572000"/>
            <a:chOff x="1401763" y="1571625"/>
            <a:chExt cx="6456362" cy="4572000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16200000">
              <a:off x="23813" y="3511550"/>
              <a:ext cx="31527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oxy-</a:t>
              </a:r>
              <a:r>
                <a:rPr lang="en-US" altLang="ja-JP" sz="2000" dirty="0" err="1">
                  <a:latin typeface="Arial" pitchFamily="34" charset="0"/>
                  <a:cs typeface="Arial" pitchFamily="34" charset="0"/>
                </a:rPr>
                <a:t>Hb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altLang="ja-JP" sz="2000" dirty="0" err="1">
                  <a:latin typeface="Arial" pitchFamily="34" charset="0"/>
                  <a:cs typeface="Arial" pitchFamily="34" charset="0"/>
                </a:rPr>
                <a:t>o.d</a:t>
              </a:r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.)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625899" y="1571625"/>
              <a:ext cx="4608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ja-JP" dirty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■: </a:t>
              </a:r>
              <a:r>
                <a:rPr lang="en-US" altLang="ja-JP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Hypertensive </a:t>
              </a:r>
              <a:r>
                <a:rPr lang="en-US" altLang="ja-JP" dirty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group </a:t>
              </a:r>
              <a:r>
                <a:rPr lang="ja-JP" altLang="en-US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　</a:t>
              </a:r>
              <a:r>
                <a:rPr lang="ja-JP" altLang="en-US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■</a:t>
              </a:r>
              <a:r>
                <a:rPr lang="en-US" altLang="ja-JP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ja-JP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Healthy </a:t>
              </a:r>
              <a:r>
                <a:rPr lang="en-US" altLang="ja-JP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group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6643688" y="571500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cs typeface="Arial" pitchFamily="34" charset="0"/>
                </a:rPr>
                <a:t> (sec)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0" y="1714500"/>
              <a:ext cx="5907088" cy="433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角丸四角形 8"/>
            <p:cNvSpPr/>
            <p:nvPr/>
          </p:nvSpPr>
          <p:spPr>
            <a:xfrm>
              <a:off x="2857500" y="5786438"/>
              <a:ext cx="928688" cy="35718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altLang="ja-JP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Rest</a:t>
              </a:r>
              <a:endParaRPr lang="ja-JP" alt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3786188" y="5786438"/>
              <a:ext cx="2786062" cy="35718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000"/>
                </a:lnSpc>
                <a:defRPr/>
              </a:pPr>
              <a:r>
                <a:rPr lang="en-US" altLang="ja-JP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Cold </a:t>
              </a:r>
              <a:r>
                <a:rPr lang="en-US" altLang="ja-JP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Pressor</a:t>
              </a:r>
              <a:r>
                <a:rPr lang="en-US" altLang="ja-JP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Test</a:t>
              </a:r>
              <a:endParaRPr lang="ja-JP" alt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86381" y="6351322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JJCA  2011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332656"/>
            <a:ext cx="829126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Change of oxy-</a:t>
            </a:r>
            <a:r>
              <a:rPr lang="en-US" altLang="ja-JP" sz="3200" dirty="0" err="1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Hb</a:t>
            </a:r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 during cold </a:t>
            </a:r>
            <a:r>
              <a:rPr lang="en-US" altLang="ja-JP" sz="3200" dirty="0" err="1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pressor</a:t>
            </a:r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cs typeface="Arial" pitchFamily="34" charset="0"/>
              </a:rPr>
              <a:t> test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6588224" y="2884108"/>
            <a:ext cx="2215622" cy="1661714"/>
            <a:chOff x="1763713" y="1989138"/>
            <a:chExt cx="5200650" cy="3900487"/>
          </a:xfrm>
        </p:grpSpPr>
        <p:pic>
          <p:nvPicPr>
            <p:cNvPr id="14" name="Picture 25" descr="DSC025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713" y="1989138"/>
              <a:ext cx="5200650" cy="39004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2641589" y="3857628"/>
              <a:ext cx="358775" cy="28892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Prospect of NIRS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84213" y="4149080"/>
            <a:ext cx="7775575" cy="22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ts val="28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endParaRPr lang="en-US" altLang="ja-JP" sz="2800" dirty="0" smtClean="0"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64514" name="Picture 2" descr="C:\Users\Hajime Miura\Pictures\USA\DSC0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406" y="3610704"/>
            <a:ext cx="2926080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3568" y="1412776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1) Owing to Chance’s great achievements, 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improvements in NIRS have matured this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technique to be applicable for a wide range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of applications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3415640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2) NIRS is still prospective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technology and in the future 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this kind of tool might play a 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crucial role in diagnosing, 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treating some diseases, or</a:t>
            </a:r>
          </a:p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     defining therapy process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My BC’s memory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66562" name="Picture 2" descr="C:\Users\Hajime Miura\Pictures\AP-Lab\IMG_0004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2588584" cy="257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683568" y="141277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Toward research, Britton Chance was strict and showed no willingness to compromise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2690917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Rockwell" pitchFamily="18" charset="0"/>
                <a:cs typeface="Lucida Sans Unicode" pitchFamily="34" charset="0"/>
              </a:rPr>
              <a:t>Britton Chance will be greatly missed as a great scientist in exercise physiology and clinical medicine</a:t>
            </a:r>
          </a:p>
        </p:txBody>
      </p:sp>
      <p:pic>
        <p:nvPicPr>
          <p:cNvPr id="9" name="Picture 1" descr="C:\Users\Hajime Miura\Pictures\AP-Lab\Imagep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21088"/>
            <a:ext cx="2999995" cy="224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jime Miura\Pictures\AP-Lab\IMG_0005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019558" cy="346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3347864" y="602128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Rockwell" pitchFamily="18" charset="0"/>
                <a:cs typeface="Arial" pitchFamily="34" charset="0"/>
              </a:rPr>
              <a:t>With deepest regret,  Hajime Miura</a:t>
            </a:r>
            <a:endParaRPr kumimoji="1" lang="ja-JP" altLang="en-US" sz="2400" i="1" dirty="0">
              <a:latin typeface="Rockwell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First encounter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49154" name="Picture 2" descr="C:\Users\Hajime Miura\Pictures\AP-Lab\DSC0051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232" y="4040464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 descr="C:\Users\Hajime Miura\Pictures\AP-Lab\DSC00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706368" cy="494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C:\Users\Hajime Miura\Pictures\AP-Lab\DSC0051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232" y="1484784"/>
            <a:ext cx="3121152" cy="23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’98</a:t>
            </a:r>
            <a:r>
              <a:rPr lang="ja-JP" altLang="en-US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~ ’99 at BC’s Lab.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84213" y="1484313"/>
            <a:ext cx="7775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1) Brain function</a:t>
            </a: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2) Cancer detection</a:t>
            </a: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3) Muscle metabolism</a:t>
            </a: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4) Cesarean detection</a:t>
            </a: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5) Developing device</a:t>
            </a: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                                  </a:t>
            </a: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      </a:t>
            </a:r>
            <a:r>
              <a:rPr lang="en-US" altLang="ja-JP" sz="2800" dirty="0" smtClean="0">
                <a:latin typeface="Rockwell" pitchFamily="18" charset="0"/>
                <a:ea typeface="ＭＳ ゴシック" pitchFamily="49" charset="-128"/>
                <a:cs typeface="Arial" pitchFamily="34" charset="0"/>
              </a:rPr>
              <a:t>etc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ja-JP" sz="3200" dirty="0">
              <a:solidFill>
                <a:schemeClr val="accent2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49153" name="Picture 1" descr="C:\Users\Hajime Miura\Pictures\AP-Lab\Imagep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130" y="4293096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139" y="4216812"/>
            <a:ext cx="3140374" cy="116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140" y="5584964"/>
            <a:ext cx="3152828" cy="7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SC00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650231"/>
            <a:ext cx="2706688" cy="228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Diagram for functional NIR imager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116013" y="1268413"/>
            <a:ext cx="691197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19276" y="1848706"/>
            <a:ext cx="986994" cy="182744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9276" y="1848706"/>
            <a:ext cx="986994" cy="1827443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311192" y="212559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5" y="57"/>
              </a:cxn>
              <a:cxn ang="0">
                <a:pos x="95" y="53"/>
              </a:cxn>
              <a:cxn ang="0">
                <a:pos x="96" y="48"/>
              </a:cxn>
              <a:cxn ang="0">
                <a:pos x="95" y="41"/>
              </a:cxn>
              <a:cxn ang="0">
                <a:pos x="95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7" y="21"/>
              </a:cxn>
              <a:cxn ang="0">
                <a:pos x="82" y="13"/>
              </a:cxn>
              <a:cxn ang="0">
                <a:pos x="74" y="8"/>
              </a:cxn>
              <a:cxn ang="0">
                <a:pos x="71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5" y="57"/>
                </a:lnTo>
                <a:lnTo>
                  <a:pt x="95" y="53"/>
                </a:lnTo>
                <a:lnTo>
                  <a:pt x="96" y="48"/>
                </a:lnTo>
                <a:lnTo>
                  <a:pt x="95" y="41"/>
                </a:lnTo>
                <a:lnTo>
                  <a:pt x="95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7" y="21"/>
                </a:lnTo>
                <a:lnTo>
                  <a:pt x="82" y="13"/>
                </a:lnTo>
                <a:lnTo>
                  <a:pt x="74" y="8"/>
                </a:lnTo>
                <a:lnTo>
                  <a:pt x="71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283775" y="2097903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5" y="57"/>
              </a:cxn>
              <a:cxn ang="0">
                <a:pos x="95" y="53"/>
              </a:cxn>
              <a:cxn ang="0">
                <a:pos x="96" y="48"/>
              </a:cxn>
              <a:cxn ang="0">
                <a:pos x="95" y="41"/>
              </a:cxn>
              <a:cxn ang="0">
                <a:pos x="95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7" y="21"/>
              </a:cxn>
              <a:cxn ang="0">
                <a:pos x="82" y="13"/>
              </a:cxn>
              <a:cxn ang="0">
                <a:pos x="74" y="8"/>
              </a:cxn>
              <a:cxn ang="0">
                <a:pos x="71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5" y="57"/>
                </a:lnTo>
                <a:lnTo>
                  <a:pt x="95" y="53"/>
                </a:lnTo>
                <a:lnTo>
                  <a:pt x="96" y="48"/>
                </a:lnTo>
                <a:lnTo>
                  <a:pt x="95" y="41"/>
                </a:lnTo>
                <a:lnTo>
                  <a:pt x="95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7" y="21"/>
                </a:lnTo>
                <a:lnTo>
                  <a:pt x="82" y="13"/>
                </a:lnTo>
                <a:lnTo>
                  <a:pt x="74" y="8"/>
                </a:lnTo>
                <a:lnTo>
                  <a:pt x="71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283775" y="2097903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5" y="57"/>
              </a:cxn>
              <a:cxn ang="0">
                <a:pos x="95" y="53"/>
              </a:cxn>
              <a:cxn ang="0">
                <a:pos x="96" y="48"/>
              </a:cxn>
              <a:cxn ang="0">
                <a:pos x="95" y="41"/>
              </a:cxn>
              <a:cxn ang="0">
                <a:pos x="95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7" y="21"/>
              </a:cxn>
              <a:cxn ang="0">
                <a:pos x="82" y="13"/>
              </a:cxn>
              <a:cxn ang="0">
                <a:pos x="74" y="8"/>
              </a:cxn>
              <a:cxn ang="0">
                <a:pos x="71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5" y="57"/>
                </a:lnTo>
                <a:lnTo>
                  <a:pt x="95" y="53"/>
                </a:lnTo>
                <a:lnTo>
                  <a:pt x="96" y="48"/>
                </a:lnTo>
                <a:lnTo>
                  <a:pt x="95" y="41"/>
                </a:lnTo>
                <a:lnTo>
                  <a:pt x="95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7" y="21"/>
                </a:lnTo>
                <a:lnTo>
                  <a:pt x="82" y="13"/>
                </a:lnTo>
                <a:lnTo>
                  <a:pt x="74" y="8"/>
                </a:lnTo>
                <a:lnTo>
                  <a:pt x="71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557940" y="212559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4" y="57"/>
              </a:cxn>
              <a:cxn ang="0">
                <a:pos x="94" y="53"/>
              </a:cxn>
              <a:cxn ang="0">
                <a:pos x="96" y="48"/>
              </a:cxn>
              <a:cxn ang="0">
                <a:pos x="94" y="41"/>
              </a:cxn>
              <a:cxn ang="0">
                <a:pos x="94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6" y="21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4" y="57"/>
                </a:lnTo>
                <a:lnTo>
                  <a:pt x="94" y="53"/>
                </a:lnTo>
                <a:lnTo>
                  <a:pt x="96" y="48"/>
                </a:lnTo>
                <a:lnTo>
                  <a:pt x="94" y="41"/>
                </a:lnTo>
                <a:lnTo>
                  <a:pt x="94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6" y="21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530524" y="2097903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4" y="57"/>
              </a:cxn>
              <a:cxn ang="0">
                <a:pos x="94" y="53"/>
              </a:cxn>
              <a:cxn ang="0">
                <a:pos x="96" y="48"/>
              </a:cxn>
              <a:cxn ang="0">
                <a:pos x="94" y="41"/>
              </a:cxn>
              <a:cxn ang="0">
                <a:pos x="94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6" y="21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4" y="57"/>
                </a:lnTo>
                <a:lnTo>
                  <a:pt x="94" y="53"/>
                </a:lnTo>
                <a:lnTo>
                  <a:pt x="96" y="48"/>
                </a:lnTo>
                <a:lnTo>
                  <a:pt x="94" y="41"/>
                </a:lnTo>
                <a:lnTo>
                  <a:pt x="94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6" y="21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530524" y="2097903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4" y="57"/>
              </a:cxn>
              <a:cxn ang="0">
                <a:pos x="94" y="53"/>
              </a:cxn>
              <a:cxn ang="0">
                <a:pos x="96" y="48"/>
              </a:cxn>
              <a:cxn ang="0">
                <a:pos x="94" y="41"/>
              </a:cxn>
              <a:cxn ang="0">
                <a:pos x="94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6" y="21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4" y="57"/>
                </a:lnTo>
                <a:lnTo>
                  <a:pt x="94" y="53"/>
                </a:lnTo>
                <a:lnTo>
                  <a:pt x="96" y="48"/>
                </a:lnTo>
                <a:lnTo>
                  <a:pt x="94" y="41"/>
                </a:lnTo>
                <a:lnTo>
                  <a:pt x="94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6" y="21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804689" y="212559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4" y="57"/>
              </a:cxn>
              <a:cxn ang="0">
                <a:pos x="94" y="53"/>
              </a:cxn>
              <a:cxn ang="0">
                <a:pos x="96" y="48"/>
              </a:cxn>
              <a:cxn ang="0">
                <a:pos x="94" y="41"/>
              </a:cxn>
              <a:cxn ang="0">
                <a:pos x="94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6" y="21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4" y="57"/>
                </a:lnTo>
                <a:lnTo>
                  <a:pt x="94" y="53"/>
                </a:lnTo>
                <a:lnTo>
                  <a:pt x="96" y="48"/>
                </a:lnTo>
                <a:lnTo>
                  <a:pt x="94" y="41"/>
                </a:lnTo>
                <a:lnTo>
                  <a:pt x="94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6" y="21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777272" y="2097903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4" y="57"/>
              </a:cxn>
              <a:cxn ang="0">
                <a:pos x="94" y="53"/>
              </a:cxn>
              <a:cxn ang="0">
                <a:pos x="96" y="48"/>
              </a:cxn>
              <a:cxn ang="0">
                <a:pos x="94" y="41"/>
              </a:cxn>
              <a:cxn ang="0">
                <a:pos x="94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6" y="21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4" y="57"/>
                </a:lnTo>
                <a:lnTo>
                  <a:pt x="94" y="53"/>
                </a:lnTo>
                <a:lnTo>
                  <a:pt x="96" y="48"/>
                </a:lnTo>
                <a:lnTo>
                  <a:pt x="94" y="41"/>
                </a:lnTo>
                <a:lnTo>
                  <a:pt x="94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6" y="21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777272" y="2097903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1"/>
              </a:cxn>
              <a:cxn ang="0">
                <a:pos x="5" y="24"/>
              </a:cxn>
              <a:cxn ang="0">
                <a:pos x="3" y="29"/>
              </a:cxn>
              <a:cxn ang="0">
                <a:pos x="2" y="33"/>
              </a:cxn>
              <a:cxn ang="0">
                <a:pos x="0" y="37"/>
              </a:cxn>
              <a:cxn ang="0">
                <a:pos x="0" y="41"/>
              </a:cxn>
              <a:cxn ang="0">
                <a:pos x="0" y="48"/>
              </a:cxn>
              <a:cxn ang="0">
                <a:pos x="0" y="53"/>
              </a:cxn>
              <a:cxn ang="0">
                <a:pos x="0" y="57"/>
              </a:cxn>
              <a:cxn ang="0">
                <a:pos x="2" y="61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3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3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1"/>
              </a:cxn>
              <a:cxn ang="0">
                <a:pos x="94" y="57"/>
              </a:cxn>
              <a:cxn ang="0">
                <a:pos x="94" y="53"/>
              </a:cxn>
              <a:cxn ang="0">
                <a:pos x="96" y="48"/>
              </a:cxn>
              <a:cxn ang="0">
                <a:pos x="94" y="41"/>
              </a:cxn>
              <a:cxn ang="0">
                <a:pos x="94" y="37"/>
              </a:cxn>
              <a:cxn ang="0">
                <a:pos x="93" y="33"/>
              </a:cxn>
              <a:cxn ang="0">
                <a:pos x="91" y="29"/>
              </a:cxn>
              <a:cxn ang="0">
                <a:pos x="90" y="24"/>
              </a:cxn>
              <a:cxn ang="0">
                <a:pos x="86" y="21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1"/>
                </a:lnTo>
                <a:lnTo>
                  <a:pt x="5" y="24"/>
                </a:lnTo>
                <a:lnTo>
                  <a:pt x="3" y="29"/>
                </a:lnTo>
                <a:lnTo>
                  <a:pt x="2" y="33"/>
                </a:lnTo>
                <a:lnTo>
                  <a:pt x="0" y="37"/>
                </a:lnTo>
                <a:lnTo>
                  <a:pt x="0" y="41"/>
                </a:lnTo>
                <a:lnTo>
                  <a:pt x="0" y="48"/>
                </a:lnTo>
                <a:lnTo>
                  <a:pt x="0" y="53"/>
                </a:lnTo>
                <a:lnTo>
                  <a:pt x="0" y="57"/>
                </a:lnTo>
                <a:lnTo>
                  <a:pt x="2" y="61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3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3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1"/>
                </a:lnTo>
                <a:lnTo>
                  <a:pt x="94" y="57"/>
                </a:lnTo>
                <a:lnTo>
                  <a:pt x="94" y="53"/>
                </a:lnTo>
                <a:lnTo>
                  <a:pt x="96" y="48"/>
                </a:lnTo>
                <a:lnTo>
                  <a:pt x="94" y="41"/>
                </a:lnTo>
                <a:lnTo>
                  <a:pt x="94" y="37"/>
                </a:lnTo>
                <a:lnTo>
                  <a:pt x="93" y="33"/>
                </a:lnTo>
                <a:lnTo>
                  <a:pt x="91" y="29"/>
                </a:lnTo>
                <a:lnTo>
                  <a:pt x="90" y="24"/>
                </a:lnTo>
                <a:lnTo>
                  <a:pt x="86" y="21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311192" y="270705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5" y="57"/>
              </a:cxn>
              <a:cxn ang="0">
                <a:pos x="95" y="52"/>
              </a:cxn>
              <a:cxn ang="0">
                <a:pos x="96" y="48"/>
              </a:cxn>
              <a:cxn ang="0">
                <a:pos x="95" y="41"/>
              </a:cxn>
              <a:cxn ang="0">
                <a:pos x="95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7" y="20"/>
              </a:cxn>
              <a:cxn ang="0">
                <a:pos x="82" y="12"/>
              </a:cxn>
              <a:cxn ang="0">
                <a:pos x="74" y="8"/>
              </a:cxn>
              <a:cxn ang="0">
                <a:pos x="71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5" y="57"/>
                </a:lnTo>
                <a:lnTo>
                  <a:pt x="95" y="52"/>
                </a:lnTo>
                <a:lnTo>
                  <a:pt x="96" y="48"/>
                </a:lnTo>
                <a:lnTo>
                  <a:pt x="95" y="41"/>
                </a:lnTo>
                <a:lnTo>
                  <a:pt x="95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7" y="20"/>
                </a:lnTo>
                <a:lnTo>
                  <a:pt x="82" y="12"/>
                </a:lnTo>
                <a:lnTo>
                  <a:pt x="74" y="8"/>
                </a:lnTo>
                <a:lnTo>
                  <a:pt x="71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283775" y="267936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5" y="57"/>
              </a:cxn>
              <a:cxn ang="0">
                <a:pos x="95" y="52"/>
              </a:cxn>
              <a:cxn ang="0">
                <a:pos x="96" y="48"/>
              </a:cxn>
              <a:cxn ang="0">
                <a:pos x="95" y="41"/>
              </a:cxn>
              <a:cxn ang="0">
                <a:pos x="95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7" y="20"/>
              </a:cxn>
              <a:cxn ang="0">
                <a:pos x="82" y="13"/>
              </a:cxn>
              <a:cxn ang="0">
                <a:pos x="74" y="8"/>
              </a:cxn>
              <a:cxn ang="0">
                <a:pos x="71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5" y="57"/>
                </a:lnTo>
                <a:lnTo>
                  <a:pt x="95" y="52"/>
                </a:lnTo>
                <a:lnTo>
                  <a:pt x="96" y="48"/>
                </a:lnTo>
                <a:lnTo>
                  <a:pt x="95" y="41"/>
                </a:lnTo>
                <a:lnTo>
                  <a:pt x="95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7" y="20"/>
                </a:lnTo>
                <a:lnTo>
                  <a:pt x="82" y="13"/>
                </a:lnTo>
                <a:lnTo>
                  <a:pt x="74" y="8"/>
                </a:lnTo>
                <a:lnTo>
                  <a:pt x="71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283775" y="267936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5" y="57"/>
              </a:cxn>
              <a:cxn ang="0">
                <a:pos x="95" y="52"/>
              </a:cxn>
              <a:cxn ang="0">
                <a:pos x="96" y="48"/>
              </a:cxn>
              <a:cxn ang="0">
                <a:pos x="95" y="41"/>
              </a:cxn>
              <a:cxn ang="0">
                <a:pos x="95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7" y="20"/>
              </a:cxn>
              <a:cxn ang="0">
                <a:pos x="82" y="13"/>
              </a:cxn>
              <a:cxn ang="0">
                <a:pos x="74" y="8"/>
              </a:cxn>
              <a:cxn ang="0">
                <a:pos x="71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5" y="57"/>
                </a:lnTo>
                <a:lnTo>
                  <a:pt x="95" y="52"/>
                </a:lnTo>
                <a:lnTo>
                  <a:pt x="96" y="48"/>
                </a:lnTo>
                <a:lnTo>
                  <a:pt x="95" y="41"/>
                </a:lnTo>
                <a:lnTo>
                  <a:pt x="95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7" y="20"/>
                </a:lnTo>
                <a:lnTo>
                  <a:pt x="82" y="13"/>
                </a:lnTo>
                <a:lnTo>
                  <a:pt x="74" y="8"/>
                </a:lnTo>
                <a:lnTo>
                  <a:pt x="71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557940" y="270705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530524" y="267936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530524" y="267936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804689" y="270705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777272" y="267936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777272" y="2679362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5"/>
              </a:cxn>
              <a:cxn ang="0">
                <a:pos x="21" y="8"/>
              </a:cxn>
              <a:cxn ang="0">
                <a:pos x="13" y="13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3"/>
              </a:cxn>
              <a:cxn ang="0">
                <a:pos x="74" y="8"/>
              </a:cxn>
              <a:cxn ang="0">
                <a:pos x="70" y="5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5"/>
                </a:lnTo>
                <a:lnTo>
                  <a:pt x="21" y="8"/>
                </a:lnTo>
                <a:lnTo>
                  <a:pt x="13" y="13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3"/>
                </a:lnTo>
                <a:lnTo>
                  <a:pt x="74" y="8"/>
                </a:lnTo>
                <a:lnTo>
                  <a:pt x="70" y="5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311192" y="3288510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5" y="57"/>
              </a:cxn>
              <a:cxn ang="0">
                <a:pos x="95" y="52"/>
              </a:cxn>
              <a:cxn ang="0">
                <a:pos x="96" y="48"/>
              </a:cxn>
              <a:cxn ang="0">
                <a:pos x="95" y="41"/>
              </a:cxn>
              <a:cxn ang="0">
                <a:pos x="95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7" y="20"/>
              </a:cxn>
              <a:cxn ang="0">
                <a:pos x="82" y="12"/>
              </a:cxn>
              <a:cxn ang="0">
                <a:pos x="74" y="8"/>
              </a:cxn>
              <a:cxn ang="0">
                <a:pos x="71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5" y="57"/>
                </a:lnTo>
                <a:lnTo>
                  <a:pt x="95" y="52"/>
                </a:lnTo>
                <a:lnTo>
                  <a:pt x="96" y="48"/>
                </a:lnTo>
                <a:lnTo>
                  <a:pt x="95" y="41"/>
                </a:lnTo>
                <a:lnTo>
                  <a:pt x="95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7" y="20"/>
                </a:lnTo>
                <a:lnTo>
                  <a:pt x="82" y="12"/>
                </a:lnTo>
                <a:lnTo>
                  <a:pt x="74" y="8"/>
                </a:lnTo>
                <a:lnTo>
                  <a:pt x="71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283775" y="326082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5" y="57"/>
              </a:cxn>
              <a:cxn ang="0">
                <a:pos x="95" y="52"/>
              </a:cxn>
              <a:cxn ang="0">
                <a:pos x="96" y="48"/>
              </a:cxn>
              <a:cxn ang="0">
                <a:pos x="95" y="41"/>
              </a:cxn>
              <a:cxn ang="0">
                <a:pos x="95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7" y="20"/>
              </a:cxn>
              <a:cxn ang="0">
                <a:pos x="82" y="12"/>
              </a:cxn>
              <a:cxn ang="0">
                <a:pos x="74" y="8"/>
              </a:cxn>
              <a:cxn ang="0">
                <a:pos x="71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5" y="57"/>
                </a:lnTo>
                <a:lnTo>
                  <a:pt x="95" y="52"/>
                </a:lnTo>
                <a:lnTo>
                  <a:pt x="96" y="48"/>
                </a:lnTo>
                <a:lnTo>
                  <a:pt x="95" y="41"/>
                </a:lnTo>
                <a:lnTo>
                  <a:pt x="95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7" y="20"/>
                </a:lnTo>
                <a:lnTo>
                  <a:pt x="82" y="12"/>
                </a:lnTo>
                <a:lnTo>
                  <a:pt x="74" y="8"/>
                </a:lnTo>
                <a:lnTo>
                  <a:pt x="71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283775" y="326082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1" y="89"/>
              </a:cxn>
              <a:cxn ang="0">
                <a:pos x="74" y="86"/>
              </a:cxn>
              <a:cxn ang="0">
                <a:pos x="82" y="81"/>
              </a:cxn>
              <a:cxn ang="0">
                <a:pos x="87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5" y="57"/>
              </a:cxn>
              <a:cxn ang="0">
                <a:pos x="95" y="52"/>
              </a:cxn>
              <a:cxn ang="0">
                <a:pos x="96" y="48"/>
              </a:cxn>
              <a:cxn ang="0">
                <a:pos x="95" y="41"/>
              </a:cxn>
              <a:cxn ang="0">
                <a:pos x="95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7" y="20"/>
              </a:cxn>
              <a:cxn ang="0">
                <a:pos x="82" y="12"/>
              </a:cxn>
              <a:cxn ang="0">
                <a:pos x="74" y="8"/>
              </a:cxn>
              <a:cxn ang="0">
                <a:pos x="71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1" y="89"/>
                </a:lnTo>
                <a:lnTo>
                  <a:pt x="74" y="86"/>
                </a:lnTo>
                <a:lnTo>
                  <a:pt x="82" y="81"/>
                </a:lnTo>
                <a:lnTo>
                  <a:pt x="87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5" y="57"/>
                </a:lnTo>
                <a:lnTo>
                  <a:pt x="95" y="52"/>
                </a:lnTo>
                <a:lnTo>
                  <a:pt x="96" y="48"/>
                </a:lnTo>
                <a:lnTo>
                  <a:pt x="95" y="41"/>
                </a:lnTo>
                <a:lnTo>
                  <a:pt x="95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7" y="20"/>
                </a:lnTo>
                <a:lnTo>
                  <a:pt x="82" y="12"/>
                </a:lnTo>
                <a:lnTo>
                  <a:pt x="74" y="8"/>
                </a:lnTo>
                <a:lnTo>
                  <a:pt x="71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557940" y="3288510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530524" y="326082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1530524" y="326082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1804689" y="3288510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22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777272" y="326082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777272" y="3260821"/>
            <a:ext cx="164499" cy="166131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2" y="0"/>
              </a:cxn>
              <a:cxn ang="0">
                <a:pos x="37" y="0"/>
              </a:cxn>
              <a:cxn ang="0">
                <a:pos x="34" y="1"/>
              </a:cxn>
              <a:cxn ang="0">
                <a:pos x="29" y="3"/>
              </a:cxn>
              <a:cxn ang="0">
                <a:pos x="24" y="4"/>
              </a:cxn>
              <a:cxn ang="0">
                <a:pos x="21" y="8"/>
              </a:cxn>
              <a:cxn ang="0">
                <a:pos x="13" y="12"/>
              </a:cxn>
              <a:cxn ang="0">
                <a:pos x="8" y="20"/>
              </a:cxn>
              <a:cxn ang="0">
                <a:pos x="5" y="24"/>
              </a:cxn>
              <a:cxn ang="0">
                <a:pos x="3" y="28"/>
              </a:cxn>
              <a:cxn ang="0">
                <a:pos x="2" y="33"/>
              </a:cxn>
              <a:cxn ang="0">
                <a:pos x="0" y="36"/>
              </a:cxn>
              <a:cxn ang="0">
                <a:pos x="0" y="41"/>
              </a:cxn>
              <a:cxn ang="0">
                <a:pos x="0" y="48"/>
              </a:cxn>
              <a:cxn ang="0">
                <a:pos x="0" y="52"/>
              </a:cxn>
              <a:cxn ang="0">
                <a:pos x="0" y="57"/>
              </a:cxn>
              <a:cxn ang="0">
                <a:pos x="2" y="60"/>
              </a:cxn>
              <a:cxn ang="0">
                <a:pos x="3" y="65"/>
              </a:cxn>
              <a:cxn ang="0">
                <a:pos x="5" y="70"/>
              </a:cxn>
              <a:cxn ang="0">
                <a:pos x="8" y="73"/>
              </a:cxn>
              <a:cxn ang="0">
                <a:pos x="13" y="81"/>
              </a:cxn>
              <a:cxn ang="0">
                <a:pos x="21" y="86"/>
              </a:cxn>
              <a:cxn ang="0">
                <a:pos x="24" y="89"/>
              </a:cxn>
              <a:cxn ang="0">
                <a:pos x="29" y="91"/>
              </a:cxn>
              <a:cxn ang="0">
                <a:pos x="34" y="92"/>
              </a:cxn>
              <a:cxn ang="0">
                <a:pos x="37" y="94"/>
              </a:cxn>
              <a:cxn ang="0">
                <a:pos x="42" y="94"/>
              </a:cxn>
              <a:cxn ang="0">
                <a:pos x="48" y="96"/>
              </a:cxn>
              <a:cxn ang="0">
                <a:pos x="53" y="94"/>
              </a:cxn>
              <a:cxn ang="0">
                <a:pos x="58" y="94"/>
              </a:cxn>
              <a:cxn ang="0">
                <a:pos x="61" y="92"/>
              </a:cxn>
              <a:cxn ang="0">
                <a:pos x="66" y="91"/>
              </a:cxn>
              <a:cxn ang="0">
                <a:pos x="70" y="89"/>
              </a:cxn>
              <a:cxn ang="0">
                <a:pos x="74" y="86"/>
              </a:cxn>
              <a:cxn ang="0">
                <a:pos x="82" y="81"/>
              </a:cxn>
              <a:cxn ang="0">
                <a:pos x="86" y="73"/>
              </a:cxn>
              <a:cxn ang="0">
                <a:pos x="90" y="70"/>
              </a:cxn>
              <a:cxn ang="0">
                <a:pos x="91" y="65"/>
              </a:cxn>
              <a:cxn ang="0">
                <a:pos x="93" y="60"/>
              </a:cxn>
              <a:cxn ang="0">
                <a:pos x="94" y="57"/>
              </a:cxn>
              <a:cxn ang="0">
                <a:pos x="94" y="52"/>
              </a:cxn>
              <a:cxn ang="0">
                <a:pos x="96" y="48"/>
              </a:cxn>
              <a:cxn ang="0">
                <a:pos x="94" y="41"/>
              </a:cxn>
              <a:cxn ang="0">
                <a:pos x="94" y="36"/>
              </a:cxn>
              <a:cxn ang="0">
                <a:pos x="93" y="33"/>
              </a:cxn>
              <a:cxn ang="0">
                <a:pos x="91" y="28"/>
              </a:cxn>
              <a:cxn ang="0">
                <a:pos x="90" y="24"/>
              </a:cxn>
              <a:cxn ang="0">
                <a:pos x="86" y="20"/>
              </a:cxn>
              <a:cxn ang="0">
                <a:pos x="82" y="12"/>
              </a:cxn>
              <a:cxn ang="0">
                <a:pos x="74" y="8"/>
              </a:cxn>
              <a:cxn ang="0">
                <a:pos x="70" y="4"/>
              </a:cxn>
              <a:cxn ang="0">
                <a:pos x="66" y="3"/>
              </a:cxn>
              <a:cxn ang="0">
                <a:pos x="61" y="1"/>
              </a:cxn>
              <a:cxn ang="0">
                <a:pos x="58" y="0"/>
              </a:cxn>
              <a:cxn ang="0">
                <a:pos x="53" y="0"/>
              </a:cxn>
              <a:cxn ang="0">
                <a:pos x="48" y="0"/>
              </a:cxn>
            </a:cxnLst>
            <a:rect l="0" t="0" r="r" b="b"/>
            <a:pathLst>
              <a:path w="96" h="96">
                <a:moveTo>
                  <a:pt x="48" y="0"/>
                </a:moveTo>
                <a:lnTo>
                  <a:pt x="42" y="0"/>
                </a:lnTo>
                <a:lnTo>
                  <a:pt x="37" y="0"/>
                </a:lnTo>
                <a:lnTo>
                  <a:pt x="34" y="1"/>
                </a:lnTo>
                <a:lnTo>
                  <a:pt x="29" y="3"/>
                </a:lnTo>
                <a:lnTo>
                  <a:pt x="24" y="4"/>
                </a:lnTo>
                <a:lnTo>
                  <a:pt x="21" y="8"/>
                </a:lnTo>
                <a:lnTo>
                  <a:pt x="13" y="12"/>
                </a:lnTo>
                <a:lnTo>
                  <a:pt x="8" y="20"/>
                </a:lnTo>
                <a:lnTo>
                  <a:pt x="5" y="24"/>
                </a:lnTo>
                <a:lnTo>
                  <a:pt x="3" y="28"/>
                </a:lnTo>
                <a:lnTo>
                  <a:pt x="2" y="33"/>
                </a:lnTo>
                <a:lnTo>
                  <a:pt x="0" y="36"/>
                </a:lnTo>
                <a:lnTo>
                  <a:pt x="0" y="41"/>
                </a:lnTo>
                <a:lnTo>
                  <a:pt x="0" y="48"/>
                </a:lnTo>
                <a:lnTo>
                  <a:pt x="0" y="52"/>
                </a:lnTo>
                <a:lnTo>
                  <a:pt x="0" y="57"/>
                </a:lnTo>
                <a:lnTo>
                  <a:pt x="2" y="60"/>
                </a:lnTo>
                <a:lnTo>
                  <a:pt x="3" y="65"/>
                </a:lnTo>
                <a:lnTo>
                  <a:pt x="5" y="70"/>
                </a:lnTo>
                <a:lnTo>
                  <a:pt x="8" y="73"/>
                </a:lnTo>
                <a:lnTo>
                  <a:pt x="13" y="81"/>
                </a:lnTo>
                <a:lnTo>
                  <a:pt x="21" y="86"/>
                </a:lnTo>
                <a:lnTo>
                  <a:pt x="24" y="89"/>
                </a:lnTo>
                <a:lnTo>
                  <a:pt x="29" y="91"/>
                </a:lnTo>
                <a:lnTo>
                  <a:pt x="34" y="92"/>
                </a:lnTo>
                <a:lnTo>
                  <a:pt x="37" y="94"/>
                </a:lnTo>
                <a:lnTo>
                  <a:pt x="42" y="94"/>
                </a:lnTo>
                <a:lnTo>
                  <a:pt x="48" y="96"/>
                </a:lnTo>
                <a:lnTo>
                  <a:pt x="53" y="94"/>
                </a:lnTo>
                <a:lnTo>
                  <a:pt x="58" y="94"/>
                </a:lnTo>
                <a:lnTo>
                  <a:pt x="61" y="92"/>
                </a:lnTo>
                <a:lnTo>
                  <a:pt x="66" y="91"/>
                </a:lnTo>
                <a:lnTo>
                  <a:pt x="70" y="89"/>
                </a:lnTo>
                <a:lnTo>
                  <a:pt x="74" y="86"/>
                </a:lnTo>
                <a:lnTo>
                  <a:pt x="82" y="81"/>
                </a:lnTo>
                <a:lnTo>
                  <a:pt x="86" y="73"/>
                </a:lnTo>
                <a:lnTo>
                  <a:pt x="90" y="70"/>
                </a:lnTo>
                <a:lnTo>
                  <a:pt x="91" y="65"/>
                </a:lnTo>
                <a:lnTo>
                  <a:pt x="93" y="60"/>
                </a:lnTo>
                <a:lnTo>
                  <a:pt x="94" y="57"/>
                </a:lnTo>
                <a:lnTo>
                  <a:pt x="94" y="52"/>
                </a:lnTo>
                <a:lnTo>
                  <a:pt x="96" y="48"/>
                </a:lnTo>
                <a:lnTo>
                  <a:pt x="94" y="41"/>
                </a:lnTo>
                <a:lnTo>
                  <a:pt x="94" y="36"/>
                </a:lnTo>
                <a:lnTo>
                  <a:pt x="93" y="33"/>
                </a:lnTo>
                <a:lnTo>
                  <a:pt x="91" y="28"/>
                </a:lnTo>
                <a:lnTo>
                  <a:pt x="90" y="24"/>
                </a:lnTo>
                <a:lnTo>
                  <a:pt x="86" y="20"/>
                </a:lnTo>
                <a:lnTo>
                  <a:pt x="82" y="12"/>
                </a:lnTo>
                <a:lnTo>
                  <a:pt x="74" y="8"/>
                </a:lnTo>
                <a:lnTo>
                  <a:pt x="70" y="4"/>
                </a:lnTo>
                <a:lnTo>
                  <a:pt x="66" y="3"/>
                </a:lnTo>
                <a:lnTo>
                  <a:pt x="61" y="1"/>
                </a:lnTo>
                <a:lnTo>
                  <a:pt x="58" y="0"/>
                </a:lnTo>
                <a:lnTo>
                  <a:pt x="53" y="0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FFFF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32852" y="2452662"/>
            <a:ext cx="162785" cy="166131"/>
          </a:xfrm>
          <a:prstGeom prst="rect">
            <a:avLst/>
          </a:prstGeom>
          <a:solidFill>
            <a:srgbClr val="00002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405436" y="2424974"/>
            <a:ext cx="162785" cy="166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405436" y="2424974"/>
            <a:ext cx="162785" cy="1661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676174" y="2452662"/>
            <a:ext cx="164499" cy="166131"/>
          </a:xfrm>
          <a:prstGeom prst="rect">
            <a:avLst/>
          </a:prstGeom>
          <a:solidFill>
            <a:srgbClr val="00002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48757" y="2424974"/>
            <a:ext cx="164499" cy="166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648757" y="2424974"/>
            <a:ext cx="164499" cy="1661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434566" y="2997780"/>
            <a:ext cx="164499" cy="166131"/>
          </a:xfrm>
          <a:prstGeom prst="rect">
            <a:avLst/>
          </a:prstGeom>
          <a:solidFill>
            <a:srgbClr val="00002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407149" y="2970092"/>
            <a:ext cx="164499" cy="166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07149" y="2970092"/>
            <a:ext cx="164499" cy="1661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84741" y="2997780"/>
            <a:ext cx="164499" cy="166131"/>
          </a:xfrm>
          <a:prstGeom prst="rect">
            <a:avLst/>
          </a:prstGeom>
          <a:solidFill>
            <a:srgbClr val="000022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57325" y="2970092"/>
            <a:ext cx="164499" cy="166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657325" y="2970092"/>
            <a:ext cx="164499" cy="1661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446252" y="2729548"/>
            <a:ext cx="796792" cy="2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22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Amplifier</a:t>
            </a:r>
            <a:endParaRPr lang="en-US" altLang="ja-JP" sz="18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011015" y="2513231"/>
            <a:ext cx="1561027" cy="49839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ja-JP" sz="18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011015" y="2513231"/>
            <a:ext cx="1561027" cy="498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altLang="ja-JP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Amplifier</a:t>
            </a:r>
            <a:endParaRPr lang="ja-JP" altLang="en-US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2270769" y="1760449"/>
            <a:ext cx="412961" cy="254388"/>
          </a:xfrm>
          <a:custGeom>
            <a:avLst/>
            <a:gdLst/>
            <a:ahLst/>
            <a:cxnLst>
              <a:cxn ang="0">
                <a:pos x="32" y="123"/>
              </a:cxn>
              <a:cxn ang="0">
                <a:pos x="238" y="0"/>
              </a:cxn>
              <a:cxn ang="0">
                <a:pos x="238" y="0"/>
              </a:cxn>
              <a:cxn ang="0">
                <a:pos x="240" y="0"/>
              </a:cxn>
              <a:cxn ang="0">
                <a:pos x="241" y="0"/>
              </a:cxn>
              <a:cxn ang="0">
                <a:pos x="241" y="1"/>
              </a:cxn>
              <a:cxn ang="0">
                <a:pos x="241" y="1"/>
              </a:cxn>
              <a:cxn ang="0">
                <a:pos x="241" y="3"/>
              </a:cxn>
              <a:cxn ang="0">
                <a:pos x="241" y="4"/>
              </a:cxn>
              <a:cxn ang="0">
                <a:pos x="241" y="4"/>
              </a:cxn>
              <a:cxn ang="0">
                <a:pos x="35" y="128"/>
              </a:cxn>
              <a:cxn ang="0">
                <a:pos x="33" y="129"/>
              </a:cxn>
              <a:cxn ang="0">
                <a:pos x="33" y="129"/>
              </a:cxn>
              <a:cxn ang="0">
                <a:pos x="32" y="128"/>
              </a:cxn>
              <a:cxn ang="0">
                <a:pos x="30" y="128"/>
              </a:cxn>
              <a:cxn ang="0">
                <a:pos x="30" y="126"/>
              </a:cxn>
              <a:cxn ang="0">
                <a:pos x="30" y="124"/>
              </a:cxn>
              <a:cxn ang="0">
                <a:pos x="30" y="124"/>
              </a:cxn>
              <a:cxn ang="0">
                <a:pos x="32" y="123"/>
              </a:cxn>
              <a:cxn ang="0">
                <a:pos x="32" y="123"/>
              </a:cxn>
              <a:cxn ang="0">
                <a:pos x="53" y="142"/>
              </a:cxn>
              <a:cxn ang="0">
                <a:pos x="0" y="147"/>
              </a:cxn>
              <a:cxn ang="0">
                <a:pos x="29" y="100"/>
              </a:cxn>
              <a:cxn ang="0">
                <a:pos x="53" y="142"/>
              </a:cxn>
            </a:cxnLst>
            <a:rect l="0" t="0" r="r" b="b"/>
            <a:pathLst>
              <a:path w="241" h="147">
                <a:moveTo>
                  <a:pt x="32" y="123"/>
                </a:moveTo>
                <a:lnTo>
                  <a:pt x="238" y="0"/>
                </a:lnTo>
                <a:lnTo>
                  <a:pt x="238" y="0"/>
                </a:lnTo>
                <a:lnTo>
                  <a:pt x="240" y="0"/>
                </a:lnTo>
                <a:lnTo>
                  <a:pt x="241" y="0"/>
                </a:lnTo>
                <a:lnTo>
                  <a:pt x="241" y="1"/>
                </a:lnTo>
                <a:lnTo>
                  <a:pt x="241" y="1"/>
                </a:lnTo>
                <a:lnTo>
                  <a:pt x="241" y="3"/>
                </a:lnTo>
                <a:lnTo>
                  <a:pt x="241" y="4"/>
                </a:lnTo>
                <a:lnTo>
                  <a:pt x="241" y="4"/>
                </a:lnTo>
                <a:lnTo>
                  <a:pt x="35" y="128"/>
                </a:lnTo>
                <a:lnTo>
                  <a:pt x="33" y="129"/>
                </a:lnTo>
                <a:lnTo>
                  <a:pt x="33" y="129"/>
                </a:lnTo>
                <a:lnTo>
                  <a:pt x="32" y="128"/>
                </a:lnTo>
                <a:lnTo>
                  <a:pt x="30" y="128"/>
                </a:lnTo>
                <a:lnTo>
                  <a:pt x="30" y="126"/>
                </a:lnTo>
                <a:lnTo>
                  <a:pt x="30" y="124"/>
                </a:lnTo>
                <a:lnTo>
                  <a:pt x="30" y="124"/>
                </a:lnTo>
                <a:lnTo>
                  <a:pt x="32" y="123"/>
                </a:lnTo>
                <a:lnTo>
                  <a:pt x="32" y="123"/>
                </a:lnTo>
                <a:close/>
                <a:moveTo>
                  <a:pt x="53" y="142"/>
                </a:moveTo>
                <a:lnTo>
                  <a:pt x="0" y="147"/>
                </a:lnTo>
                <a:lnTo>
                  <a:pt x="29" y="100"/>
                </a:lnTo>
                <a:lnTo>
                  <a:pt x="53" y="14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2861937" y="1504330"/>
            <a:ext cx="937302" cy="2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>
                <a:solidFill>
                  <a:srgbClr val="FFFFFF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Sensor     </a:t>
            </a:r>
            <a:endParaRPr lang="en-US" altLang="ja-JP" sz="16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612464" y="1523366"/>
            <a:ext cx="260457" cy="1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300" dirty="0">
                <a:solidFill>
                  <a:srgbClr val="FFFF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● </a:t>
            </a:r>
            <a:endParaRPr lang="en-US" altLang="ja-JP" sz="18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866067" y="1516444"/>
            <a:ext cx="1038400" cy="2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500">
                <a:solidFill>
                  <a:srgbClr val="FFFFFF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light source</a:t>
            </a:r>
            <a:endParaRPr lang="en-US" altLang="ja-JP" sz="15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3657016" y="1756988"/>
            <a:ext cx="166213" cy="1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r>
              <a:rPr lang="en-US" altLang="ja-JP" sz="1300" dirty="0">
                <a:solidFill>
                  <a:srgbClr val="FFFFFF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■</a:t>
            </a:r>
            <a:endParaRPr lang="en-US" altLang="ja-JP" sz="18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3884916" y="1750066"/>
            <a:ext cx="1178910" cy="2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500">
                <a:solidFill>
                  <a:srgbClr val="FFFFFF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photod</a:t>
            </a:r>
            <a:r>
              <a:rPr lang="en-US" altLang="ja-JP" sz="1500">
                <a:solidFill>
                  <a:srgbClr val="FFFFFF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etector</a:t>
            </a:r>
            <a:endParaRPr lang="en-US" altLang="ja-JP" sz="15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2106270" y="2762428"/>
            <a:ext cx="904745" cy="1731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4572042" y="2762428"/>
            <a:ext cx="1058962" cy="1731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6299281" y="2928559"/>
            <a:ext cx="1714" cy="1067739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4572042" y="4754272"/>
            <a:ext cx="1137785" cy="1731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1533600" y="4754272"/>
            <a:ext cx="1485632" cy="1731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V="1">
            <a:off x="1584000" y="3676150"/>
            <a:ext cx="1714" cy="1067739"/>
          </a:xfrm>
          <a:prstGeom prst="line">
            <a:avLst/>
          </a:prstGeom>
          <a:noFill/>
          <a:ln w="1016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5874326" y="2729548"/>
            <a:ext cx="340993" cy="2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22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A/D</a:t>
            </a:r>
            <a:endParaRPr lang="en-US" altLang="ja-JP" sz="18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6383244" y="2729548"/>
            <a:ext cx="546617" cy="2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22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Board</a:t>
            </a:r>
            <a:endParaRPr lang="en-US" altLang="ja-JP" sz="18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5559036" y="2513231"/>
            <a:ext cx="1562741" cy="49839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5559036" y="2513231"/>
            <a:ext cx="1562741" cy="4983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altLang="ja-JP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A/D Board</a:t>
            </a:r>
            <a:endParaRPr lang="ja-JP" altLang="en-US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3597042" y="4588141"/>
            <a:ext cx="512346" cy="2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22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Lamp</a:t>
            </a:r>
            <a:endParaRPr lang="en-US" altLang="ja-JP" sz="18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3396559" y="4854643"/>
            <a:ext cx="887609" cy="2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22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Controller</a:t>
            </a:r>
            <a:endParaRPr lang="en-US" altLang="ja-JP" sz="180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2" name="Rectangle 74"/>
          <p:cNvSpPr>
            <a:spLocks noChangeArrowheads="1"/>
          </p:cNvSpPr>
          <p:nvPr/>
        </p:nvSpPr>
        <p:spPr bwMode="auto">
          <a:xfrm>
            <a:off x="3000364" y="4429132"/>
            <a:ext cx="1559314" cy="664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en-US" altLang="ja-JP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Lamp</a:t>
            </a:r>
          </a:p>
          <a:p>
            <a:pPr algn="ctr"/>
            <a:r>
              <a:rPr lang="en-US" altLang="ja-JP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Controller</a:t>
            </a:r>
            <a:endParaRPr lang="ja-JP" altLang="en-US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5" name="Freeform 78"/>
          <p:cNvSpPr>
            <a:spLocks/>
          </p:cNvSpPr>
          <p:nvPr/>
        </p:nvSpPr>
        <p:spPr bwMode="auto">
          <a:xfrm>
            <a:off x="5632718" y="5423988"/>
            <a:ext cx="77109" cy="62299"/>
          </a:xfrm>
          <a:custGeom>
            <a:avLst/>
            <a:gdLst/>
            <a:ahLst/>
            <a:cxnLst>
              <a:cxn ang="0">
                <a:pos x="31" y="2"/>
              </a:cxn>
              <a:cxn ang="0">
                <a:pos x="34" y="4"/>
              </a:cxn>
              <a:cxn ang="0">
                <a:pos x="39" y="5"/>
              </a:cxn>
              <a:cxn ang="0">
                <a:pos x="42" y="8"/>
              </a:cxn>
              <a:cxn ang="0">
                <a:pos x="43" y="12"/>
              </a:cxn>
              <a:cxn ang="0">
                <a:pos x="45" y="15"/>
              </a:cxn>
              <a:cxn ang="0">
                <a:pos x="45" y="16"/>
              </a:cxn>
              <a:cxn ang="0">
                <a:pos x="45" y="20"/>
              </a:cxn>
              <a:cxn ang="0">
                <a:pos x="45" y="23"/>
              </a:cxn>
              <a:cxn ang="0">
                <a:pos x="43" y="26"/>
              </a:cxn>
              <a:cxn ang="0">
                <a:pos x="40" y="29"/>
              </a:cxn>
              <a:cxn ang="0">
                <a:pos x="37" y="32"/>
              </a:cxn>
              <a:cxn ang="0">
                <a:pos x="32" y="34"/>
              </a:cxn>
              <a:cxn ang="0">
                <a:pos x="29" y="34"/>
              </a:cxn>
              <a:cxn ang="0">
                <a:pos x="24" y="36"/>
              </a:cxn>
              <a:cxn ang="0">
                <a:pos x="19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31"/>
              </a:cxn>
              <a:cxn ang="0">
                <a:pos x="5" y="28"/>
              </a:cxn>
              <a:cxn ang="0">
                <a:pos x="2" y="24"/>
              </a:cxn>
              <a:cxn ang="0">
                <a:pos x="0" y="21"/>
              </a:cxn>
              <a:cxn ang="0">
                <a:pos x="0" y="18"/>
              </a:cxn>
              <a:cxn ang="0">
                <a:pos x="0" y="15"/>
              </a:cxn>
              <a:cxn ang="0">
                <a:pos x="0" y="12"/>
              </a:cxn>
              <a:cxn ang="0">
                <a:pos x="3" y="8"/>
              </a:cxn>
              <a:cxn ang="0">
                <a:pos x="5" y="7"/>
              </a:cxn>
              <a:cxn ang="0">
                <a:pos x="10" y="4"/>
              </a:cxn>
              <a:cxn ang="0">
                <a:pos x="13" y="2"/>
              </a:cxn>
              <a:cxn ang="0">
                <a:pos x="18" y="0"/>
              </a:cxn>
              <a:cxn ang="0">
                <a:pos x="21" y="0"/>
              </a:cxn>
              <a:cxn ang="0">
                <a:pos x="26" y="0"/>
              </a:cxn>
              <a:cxn ang="0">
                <a:pos x="31" y="2"/>
              </a:cxn>
              <a:cxn ang="0">
                <a:pos x="31" y="2"/>
              </a:cxn>
              <a:cxn ang="0">
                <a:pos x="31" y="2"/>
              </a:cxn>
            </a:cxnLst>
            <a:rect l="0" t="0" r="r" b="b"/>
            <a:pathLst>
              <a:path w="45" h="36">
                <a:moveTo>
                  <a:pt x="31" y="2"/>
                </a:moveTo>
                <a:lnTo>
                  <a:pt x="34" y="4"/>
                </a:lnTo>
                <a:lnTo>
                  <a:pt x="39" y="5"/>
                </a:lnTo>
                <a:lnTo>
                  <a:pt x="42" y="8"/>
                </a:lnTo>
                <a:lnTo>
                  <a:pt x="43" y="12"/>
                </a:lnTo>
                <a:lnTo>
                  <a:pt x="45" y="15"/>
                </a:lnTo>
                <a:lnTo>
                  <a:pt x="45" y="16"/>
                </a:lnTo>
                <a:lnTo>
                  <a:pt x="45" y="20"/>
                </a:lnTo>
                <a:lnTo>
                  <a:pt x="45" y="23"/>
                </a:lnTo>
                <a:lnTo>
                  <a:pt x="43" y="26"/>
                </a:lnTo>
                <a:lnTo>
                  <a:pt x="40" y="29"/>
                </a:lnTo>
                <a:lnTo>
                  <a:pt x="37" y="32"/>
                </a:lnTo>
                <a:lnTo>
                  <a:pt x="32" y="34"/>
                </a:lnTo>
                <a:lnTo>
                  <a:pt x="29" y="34"/>
                </a:lnTo>
                <a:lnTo>
                  <a:pt x="24" y="36"/>
                </a:lnTo>
                <a:lnTo>
                  <a:pt x="19" y="34"/>
                </a:lnTo>
                <a:lnTo>
                  <a:pt x="16" y="34"/>
                </a:lnTo>
                <a:lnTo>
                  <a:pt x="11" y="32"/>
                </a:lnTo>
                <a:lnTo>
                  <a:pt x="8" y="31"/>
                </a:lnTo>
                <a:lnTo>
                  <a:pt x="5" y="28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3" y="8"/>
                </a:lnTo>
                <a:lnTo>
                  <a:pt x="5" y="7"/>
                </a:lnTo>
                <a:lnTo>
                  <a:pt x="10" y="4"/>
                </a:lnTo>
                <a:lnTo>
                  <a:pt x="13" y="2"/>
                </a:lnTo>
                <a:lnTo>
                  <a:pt x="18" y="0"/>
                </a:lnTo>
                <a:lnTo>
                  <a:pt x="21" y="0"/>
                </a:lnTo>
                <a:lnTo>
                  <a:pt x="26" y="0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6" name="Freeform 79"/>
          <p:cNvSpPr>
            <a:spLocks/>
          </p:cNvSpPr>
          <p:nvPr/>
        </p:nvSpPr>
        <p:spPr bwMode="auto">
          <a:xfrm>
            <a:off x="5644712" y="5437833"/>
            <a:ext cx="61687" cy="4845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2"/>
              </a:cxn>
              <a:cxn ang="0">
                <a:pos x="30" y="4"/>
              </a:cxn>
              <a:cxn ang="0">
                <a:pos x="33" y="7"/>
              </a:cxn>
              <a:cxn ang="0">
                <a:pos x="35" y="8"/>
              </a:cxn>
              <a:cxn ang="0">
                <a:pos x="36" y="10"/>
              </a:cxn>
              <a:cxn ang="0">
                <a:pos x="36" y="13"/>
              </a:cxn>
              <a:cxn ang="0">
                <a:pos x="36" y="16"/>
              </a:cxn>
              <a:cxn ang="0">
                <a:pos x="35" y="18"/>
              </a:cxn>
              <a:cxn ang="0">
                <a:pos x="35" y="21"/>
              </a:cxn>
              <a:cxn ang="0">
                <a:pos x="32" y="23"/>
              </a:cxn>
              <a:cxn ang="0">
                <a:pos x="28" y="24"/>
              </a:cxn>
              <a:cxn ang="0">
                <a:pos x="25" y="26"/>
              </a:cxn>
              <a:cxn ang="0">
                <a:pos x="22" y="28"/>
              </a:cxn>
              <a:cxn ang="0">
                <a:pos x="19" y="28"/>
              </a:cxn>
              <a:cxn ang="0">
                <a:pos x="16" y="28"/>
              </a:cxn>
              <a:cxn ang="0">
                <a:pos x="12" y="26"/>
              </a:cxn>
              <a:cxn ang="0">
                <a:pos x="9" y="26"/>
              </a:cxn>
              <a:cxn ang="0">
                <a:pos x="6" y="24"/>
              </a:cxn>
              <a:cxn ang="0">
                <a:pos x="3" y="21"/>
              </a:cxn>
              <a:cxn ang="0">
                <a:pos x="1" y="20"/>
              </a:cxn>
              <a:cxn ang="0">
                <a:pos x="0" y="16"/>
              </a:cxn>
              <a:cxn ang="0">
                <a:pos x="0" y="13"/>
              </a:cxn>
              <a:cxn ang="0">
                <a:pos x="0" y="12"/>
              </a:cxn>
              <a:cxn ang="0">
                <a:pos x="0" y="8"/>
              </a:cxn>
              <a:cxn ang="0">
                <a:pos x="1" y="7"/>
              </a:cxn>
              <a:cxn ang="0">
                <a:pos x="4" y="4"/>
              </a:cxn>
              <a:cxn ang="0">
                <a:pos x="8" y="2"/>
              </a:cxn>
              <a:cxn ang="0">
                <a:pos x="9" y="2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6" h="28">
                <a:moveTo>
                  <a:pt x="24" y="0"/>
                </a:moveTo>
                <a:lnTo>
                  <a:pt x="27" y="2"/>
                </a:lnTo>
                <a:lnTo>
                  <a:pt x="30" y="4"/>
                </a:lnTo>
                <a:lnTo>
                  <a:pt x="33" y="7"/>
                </a:lnTo>
                <a:lnTo>
                  <a:pt x="35" y="8"/>
                </a:lnTo>
                <a:lnTo>
                  <a:pt x="36" y="10"/>
                </a:lnTo>
                <a:lnTo>
                  <a:pt x="36" y="13"/>
                </a:lnTo>
                <a:lnTo>
                  <a:pt x="36" y="16"/>
                </a:lnTo>
                <a:lnTo>
                  <a:pt x="35" y="18"/>
                </a:lnTo>
                <a:lnTo>
                  <a:pt x="35" y="21"/>
                </a:lnTo>
                <a:lnTo>
                  <a:pt x="32" y="23"/>
                </a:lnTo>
                <a:lnTo>
                  <a:pt x="28" y="24"/>
                </a:lnTo>
                <a:lnTo>
                  <a:pt x="25" y="26"/>
                </a:lnTo>
                <a:lnTo>
                  <a:pt x="22" y="28"/>
                </a:lnTo>
                <a:lnTo>
                  <a:pt x="19" y="28"/>
                </a:lnTo>
                <a:lnTo>
                  <a:pt x="16" y="28"/>
                </a:lnTo>
                <a:lnTo>
                  <a:pt x="12" y="26"/>
                </a:lnTo>
                <a:lnTo>
                  <a:pt x="9" y="26"/>
                </a:lnTo>
                <a:lnTo>
                  <a:pt x="6" y="24"/>
                </a:lnTo>
                <a:lnTo>
                  <a:pt x="3" y="21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0" y="12"/>
                </a:lnTo>
                <a:lnTo>
                  <a:pt x="0" y="8"/>
                </a:lnTo>
                <a:lnTo>
                  <a:pt x="1" y="7"/>
                </a:lnTo>
                <a:lnTo>
                  <a:pt x="4" y="4"/>
                </a:lnTo>
                <a:lnTo>
                  <a:pt x="8" y="2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7" name="Freeform 80"/>
          <p:cNvSpPr>
            <a:spLocks/>
          </p:cNvSpPr>
          <p:nvPr/>
        </p:nvSpPr>
        <p:spPr bwMode="auto">
          <a:xfrm>
            <a:off x="5624150" y="5444755"/>
            <a:ext cx="80536" cy="5710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4" y="1"/>
              </a:cxn>
              <a:cxn ang="0">
                <a:pos x="39" y="3"/>
              </a:cxn>
              <a:cxn ang="0">
                <a:pos x="42" y="6"/>
              </a:cxn>
              <a:cxn ang="0">
                <a:pos x="44" y="9"/>
              </a:cxn>
              <a:cxn ang="0">
                <a:pos x="45" y="12"/>
              </a:cxn>
              <a:cxn ang="0">
                <a:pos x="47" y="16"/>
              </a:cxn>
              <a:cxn ang="0">
                <a:pos x="45" y="19"/>
              </a:cxn>
              <a:cxn ang="0">
                <a:pos x="45" y="22"/>
              </a:cxn>
              <a:cxn ang="0">
                <a:pos x="44" y="25"/>
              </a:cxn>
              <a:cxn ang="0">
                <a:pos x="40" y="27"/>
              </a:cxn>
              <a:cxn ang="0">
                <a:pos x="37" y="30"/>
              </a:cxn>
              <a:cxn ang="0">
                <a:pos x="32" y="32"/>
              </a:cxn>
              <a:cxn ang="0">
                <a:pos x="29" y="33"/>
              </a:cxn>
              <a:cxn ang="0">
                <a:pos x="24" y="33"/>
              </a:cxn>
              <a:cxn ang="0">
                <a:pos x="20" y="33"/>
              </a:cxn>
              <a:cxn ang="0">
                <a:pos x="15" y="32"/>
              </a:cxn>
              <a:cxn ang="0">
                <a:pos x="12" y="30"/>
              </a:cxn>
              <a:cxn ang="0">
                <a:pos x="8" y="28"/>
              </a:cxn>
              <a:cxn ang="0">
                <a:pos x="5" y="27"/>
              </a:cxn>
              <a:cxn ang="0">
                <a:pos x="2" y="24"/>
              </a:cxn>
              <a:cxn ang="0">
                <a:pos x="0" y="20"/>
              </a:cxn>
              <a:cxn ang="0">
                <a:pos x="0" y="17"/>
              </a:cxn>
              <a:cxn ang="0">
                <a:pos x="0" y="14"/>
              </a:cxn>
              <a:cxn ang="0">
                <a:pos x="0" y="9"/>
              </a:cxn>
              <a:cxn ang="0">
                <a:pos x="4" y="6"/>
              </a:cxn>
              <a:cxn ang="0">
                <a:pos x="5" y="4"/>
              </a:cxn>
              <a:cxn ang="0">
                <a:pos x="8" y="3"/>
              </a:cxn>
              <a:cxn ang="0">
                <a:pos x="13" y="1"/>
              </a:cxn>
              <a:cxn ang="0">
                <a:pos x="16" y="0"/>
              </a:cxn>
              <a:cxn ang="0">
                <a:pos x="21" y="0"/>
              </a:cxn>
              <a:cxn ang="0">
                <a:pos x="26" y="0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47" h="33">
                <a:moveTo>
                  <a:pt x="31" y="0"/>
                </a:moveTo>
                <a:lnTo>
                  <a:pt x="34" y="1"/>
                </a:lnTo>
                <a:lnTo>
                  <a:pt x="39" y="3"/>
                </a:lnTo>
                <a:lnTo>
                  <a:pt x="42" y="6"/>
                </a:lnTo>
                <a:lnTo>
                  <a:pt x="44" y="9"/>
                </a:lnTo>
                <a:lnTo>
                  <a:pt x="45" y="12"/>
                </a:lnTo>
                <a:lnTo>
                  <a:pt x="47" y="16"/>
                </a:lnTo>
                <a:lnTo>
                  <a:pt x="45" y="19"/>
                </a:lnTo>
                <a:lnTo>
                  <a:pt x="45" y="22"/>
                </a:lnTo>
                <a:lnTo>
                  <a:pt x="44" y="25"/>
                </a:lnTo>
                <a:lnTo>
                  <a:pt x="40" y="27"/>
                </a:lnTo>
                <a:lnTo>
                  <a:pt x="37" y="30"/>
                </a:lnTo>
                <a:lnTo>
                  <a:pt x="32" y="32"/>
                </a:lnTo>
                <a:lnTo>
                  <a:pt x="29" y="33"/>
                </a:lnTo>
                <a:lnTo>
                  <a:pt x="24" y="33"/>
                </a:lnTo>
                <a:lnTo>
                  <a:pt x="20" y="33"/>
                </a:lnTo>
                <a:lnTo>
                  <a:pt x="15" y="32"/>
                </a:lnTo>
                <a:lnTo>
                  <a:pt x="12" y="30"/>
                </a:lnTo>
                <a:lnTo>
                  <a:pt x="8" y="28"/>
                </a:lnTo>
                <a:lnTo>
                  <a:pt x="5" y="27"/>
                </a:lnTo>
                <a:lnTo>
                  <a:pt x="2" y="24"/>
                </a:lnTo>
                <a:lnTo>
                  <a:pt x="0" y="20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4" y="6"/>
                </a:lnTo>
                <a:lnTo>
                  <a:pt x="5" y="4"/>
                </a:lnTo>
                <a:lnTo>
                  <a:pt x="8" y="3"/>
                </a:lnTo>
                <a:lnTo>
                  <a:pt x="13" y="1"/>
                </a:lnTo>
                <a:lnTo>
                  <a:pt x="16" y="0"/>
                </a:lnTo>
                <a:lnTo>
                  <a:pt x="21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8" name="Freeform 81"/>
          <p:cNvSpPr>
            <a:spLocks/>
          </p:cNvSpPr>
          <p:nvPr/>
        </p:nvSpPr>
        <p:spPr bwMode="auto">
          <a:xfrm>
            <a:off x="5636145" y="5455138"/>
            <a:ext cx="63401" cy="4672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2"/>
              </a:cxn>
              <a:cxn ang="0">
                <a:pos x="30" y="5"/>
              </a:cxn>
              <a:cxn ang="0">
                <a:pos x="32" y="6"/>
              </a:cxn>
              <a:cxn ang="0">
                <a:pos x="35" y="8"/>
              </a:cxn>
              <a:cxn ang="0">
                <a:pos x="35" y="11"/>
              </a:cxn>
              <a:cxn ang="0">
                <a:pos x="37" y="14"/>
              </a:cxn>
              <a:cxn ang="0">
                <a:pos x="37" y="16"/>
              </a:cxn>
              <a:cxn ang="0">
                <a:pos x="35" y="19"/>
              </a:cxn>
              <a:cxn ang="0">
                <a:pos x="33" y="21"/>
              </a:cxn>
              <a:cxn ang="0">
                <a:pos x="32" y="22"/>
              </a:cxn>
              <a:cxn ang="0">
                <a:pos x="29" y="26"/>
              </a:cxn>
              <a:cxn ang="0">
                <a:pos x="25" y="27"/>
              </a:cxn>
              <a:cxn ang="0">
                <a:pos x="22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7"/>
              </a:cxn>
              <a:cxn ang="0">
                <a:pos x="8" y="26"/>
              </a:cxn>
              <a:cxn ang="0">
                <a:pos x="6" y="24"/>
              </a:cxn>
              <a:cxn ang="0">
                <a:pos x="3" y="21"/>
              </a:cxn>
              <a:cxn ang="0">
                <a:pos x="1" y="19"/>
              </a:cxn>
              <a:cxn ang="0">
                <a:pos x="0" y="18"/>
              </a:cxn>
              <a:cxn ang="0">
                <a:pos x="0" y="14"/>
              </a:cxn>
              <a:cxn ang="0">
                <a:pos x="0" y="11"/>
              </a:cxn>
              <a:cxn ang="0">
                <a:pos x="0" y="10"/>
              </a:cxn>
              <a:cxn ang="0">
                <a:pos x="1" y="6"/>
              </a:cxn>
              <a:cxn ang="0">
                <a:pos x="5" y="5"/>
              </a:cxn>
              <a:cxn ang="0">
                <a:pos x="6" y="3"/>
              </a:cxn>
              <a:cxn ang="0">
                <a:pos x="9" y="2"/>
              </a:cxn>
              <a:cxn ang="0">
                <a:pos x="13" y="0"/>
              </a:cxn>
              <a:cxn ang="0">
                <a:pos x="17" y="0"/>
              </a:cxn>
              <a:cxn ang="0">
                <a:pos x="21" y="0"/>
              </a:cxn>
              <a:cxn ang="0">
                <a:pos x="24" y="2"/>
              </a:cxn>
              <a:cxn ang="0">
                <a:pos x="24" y="2"/>
              </a:cxn>
              <a:cxn ang="0">
                <a:pos x="24" y="2"/>
              </a:cxn>
            </a:cxnLst>
            <a:rect l="0" t="0" r="r" b="b"/>
            <a:pathLst>
              <a:path w="37" h="27">
                <a:moveTo>
                  <a:pt x="24" y="2"/>
                </a:moveTo>
                <a:lnTo>
                  <a:pt x="27" y="2"/>
                </a:lnTo>
                <a:lnTo>
                  <a:pt x="30" y="5"/>
                </a:lnTo>
                <a:lnTo>
                  <a:pt x="32" y="6"/>
                </a:lnTo>
                <a:lnTo>
                  <a:pt x="35" y="8"/>
                </a:lnTo>
                <a:lnTo>
                  <a:pt x="35" y="11"/>
                </a:lnTo>
                <a:lnTo>
                  <a:pt x="37" y="14"/>
                </a:lnTo>
                <a:lnTo>
                  <a:pt x="37" y="16"/>
                </a:lnTo>
                <a:lnTo>
                  <a:pt x="35" y="19"/>
                </a:lnTo>
                <a:lnTo>
                  <a:pt x="33" y="21"/>
                </a:lnTo>
                <a:lnTo>
                  <a:pt x="32" y="22"/>
                </a:lnTo>
                <a:lnTo>
                  <a:pt x="29" y="26"/>
                </a:lnTo>
                <a:lnTo>
                  <a:pt x="25" y="27"/>
                </a:lnTo>
                <a:lnTo>
                  <a:pt x="22" y="27"/>
                </a:lnTo>
                <a:lnTo>
                  <a:pt x="19" y="27"/>
                </a:lnTo>
                <a:lnTo>
                  <a:pt x="16" y="27"/>
                </a:lnTo>
                <a:lnTo>
                  <a:pt x="13" y="27"/>
                </a:lnTo>
                <a:lnTo>
                  <a:pt x="8" y="26"/>
                </a:lnTo>
                <a:lnTo>
                  <a:pt x="6" y="24"/>
                </a:lnTo>
                <a:lnTo>
                  <a:pt x="3" y="21"/>
                </a:lnTo>
                <a:lnTo>
                  <a:pt x="1" y="19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0" y="10"/>
                </a:lnTo>
                <a:lnTo>
                  <a:pt x="1" y="6"/>
                </a:lnTo>
                <a:lnTo>
                  <a:pt x="5" y="5"/>
                </a:lnTo>
                <a:lnTo>
                  <a:pt x="6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1" y="0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9" name="Freeform 82"/>
          <p:cNvSpPr>
            <a:spLocks/>
          </p:cNvSpPr>
          <p:nvPr/>
        </p:nvSpPr>
        <p:spPr bwMode="auto">
          <a:xfrm>
            <a:off x="5617296" y="5460330"/>
            <a:ext cx="78822" cy="58838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3" y="3"/>
              </a:cxn>
              <a:cxn ang="0">
                <a:pos x="38" y="5"/>
              </a:cxn>
              <a:cxn ang="0">
                <a:pos x="40" y="8"/>
              </a:cxn>
              <a:cxn ang="0">
                <a:pos x="43" y="10"/>
              </a:cxn>
              <a:cxn ang="0">
                <a:pos x="44" y="13"/>
              </a:cxn>
              <a:cxn ang="0">
                <a:pos x="46" y="16"/>
              </a:cxn>
              <a:cxn ang="0">
                <a:pos x="44" y="19"/>
              </a:cxn>
              <a:cxn ang="0">
                <a:pos x="44" y="23"/>
              </a:cxn>
              <a:cxn ang="0">
                <a:pos x="43" y="26"/>
              </a:cxn>
              <a:cxn ang="0">
                <a:pos x="40" y="29"/>
              </a:cxn>
              <a:cxn ang="0">
                <a:pos x="36" y="31"/>
              </a:cxn>
              <a:cxn ang="0">
                <a:pos x="32" y="32"/>
              </a:cxn>
              <a:cxn ang="0">
                <a:pos x="28" y="34"/>
              </a:cxn>
              <a:cxn ang="0">
                <a:pos x="24" y="34"/>
              </a:cxn>
              <a:cxn ang="0">
                <a:pos x="19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29"/>
              </a:cxn>
              <a:cxn ang="0">
                <a:pos x="4" y="27"/>
              </a:cxn>
              <a:cxn ang="0">
                <a:pos x="3" y="24"/>
              </a:cxn>
              <a:cxn ang="0">
                <a:pos x="0" y="21"/>
              </a:cxn>
              <a:cxn ang="0">
                <a:pos x="0" y="18"/>
              </a:cxn>
              <a:cxn ang="0">
                <a:pos x="0" y="15"/>
              </a:cxn>
              <a:cxn ang="0">
                <a:pos x="1" y="11"/>
              </a:cxn>
              <a:cxn ang="0">
                <a:pos x="3" y="8"/>
              </a:cxn>
              <a:cxn ang="0">
                <a:pos x="4" y="5"/>
              </a:cxn>
              <a:cxn ang="0">
                <a:pos x="8" y="3"/>
              </a:cxn>
              <a:cxn ang="0">
                <a:pos x="12" y="2"/>
              </a:cxn>
              <a:cxn ang="0">
                <a:pos x="16" y="0"/>
              </a:cxn>
              <a:cxn ang="0">
                <a:pos x="20" y="0"/>
              </a:cxn>
              <a:cxn ang="0">
                <a:pos x="25" y="0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4">
                <a:moveTo>
                  <a:pt x="30" y="2"/>
                </a:moveTo>
                <a:lnTo>
                  <a:pt x="33" y="3"/>
                </a:lnTo>
                <a:lnTo>
                  <a:pt x="38" y="5"/>
                </a:lnTo>
                <a:lnTo>
                  <a:pt x="40" y="8"/>
                </a:lnTo>
                <a:lnTo>
                  <a:pt x="43" y="10"/>
                </a:lnTo>
                <a:lnTo>
                  <a:pt x="44" y="13"/>
                </a:lnTo>
                <a:lnTo>
                  <a:pt x="46" y="16"/>
                </a:lnTo>
                <a:lnTo>
                  <a:pt x="44" y="19"/>
                </a:lnTo>
                <a:lnTo>
                  <a:pt x="44" y="23"/>
                </a:lnTo>
                <a:lnTo>
                  <a:pt x="43" y="26"/>
                </a:lnTo>
                <a:lnTo>
                  <a:pt x="40" y="29"/>
                </a:lnTo>
                <a:lnTo>
                  <a:pt x="36" y="31"/>
                </a:lnTo>
                <a:lnTo>
                  <a:pt x="32" y="32"/>
                </a:lnTo>
                <a:lnTo>
                  <a:pt x="28" y="34"/>
                </a:lnTo>
                <a:lnTo>
                  <a:pt x="24" y="34"/>
                </a:lnTo>
                <a:lnTo>
                  <a:pt x="19" y="34"/>
                </a:lnTo>
                <a:lnTo>
                  <a:pt x="16" y="34"/>
                </a:lnTo>
                <a:lnTo>
                  <a:pt x="11" y="32"/>
                </a:lnTo>
                <a:lnTo>
                  <a:pt x="8" y="29"/>
                </a:lnTo>
                <a:lnTo>
                  <a:pt x="4" y="27"/>
                </a:lnTo>
                <a:lnTo>
                  <a:pt x="3" y="24"/>
                </a:lnTo>
                <a:lnTo>
                  <a:pt x="0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4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5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0" name="Freeform 83"/>
          <p:cNvSpPr>
            <a:spLocks/>
          </p:cNvSpPr>
          <p:nvPr/>
        </p:nvSpPr>
        <p:spPr bwMode="auto">
          <a:xfrm>
            <a:off x="5627577" y="5474174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2"/>
              </a:cxn>
              <a:cxn ang="0">
                <a:pos x="30" y="3"/>
              </a:cxn>
              <a:cxn ang="0">
                <a:pos x="32" y="5"/>
              </a:cxn>
              <a:cxn ang="0">
                <a:pos x="35" y="8"/>
              </a:cxn>
              <a:cxn ang="0">
                <a:pos x="35" y="10"/>
              </a:cxn>
              <a:cxn ang="0">
                <a:pos x="37" y="13"/>
              </a:cxn>
              <a:cxn ang="0">
                <a:pos x="37" y="16"/>
              </a:cxn>
              <a:cxn ang="0">
                <a:pos x="35" y="18"/>
              </a:cxn>
              <a:cxn ang="0">
                <a:pos x="34" y="21"/>
              </a:cxn>
              <a:cxn ang="0">
                <a:pos x="32" y="23"/>
              </a:cxn>
              <a:cxn ang="0">
                <a:pos x="29" y="24"/>
              </a:cxn>
              <a:cxn ang="0">
                <a:pos x="26" y="26"/>
              </a:cxn>
              <a:cxn ang="0">
                <a:pos x="22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6"/>
              </a:cxn>
              <a:cxn ang="0">
                <a:pos x="10" y="24"/>
              </a:cxn>
              <a:cxn ang="0">
                <a:pos x="6" y="23"/>
              </a:cxn>
              <a:cxn ang="0">
                <a:pos x="3" y="21"/>
              </a:cxn>
              <a:cxn ang="0">
                <a:pos x="2" y="19"/>
              </a:cxn>
              <a:cxn ang="0">
                <a:pos x="0" y="16"/>
              </a:cxn>
              <a:cxn ang="0">
                <a:pos x="0" y="13"/>
              </a:cxn>
              <a:cxn ang="0">
                <a:pos x="0" y="11"/>
              </a:cxn>
              <a:cxn ang="0">
                <a:pos x="0" y="8"/>
              </a:cxn>
              <a:cxn ang="0">
                <a:pos x="2" y="7"/>
              </a:cxn>
              <a:cxn ang="0">
                <a:pos x="5" y="3"/>
              </a:cxn>
              <a:cxn ang="0">
                <a:pos x="6" y="2"/>
              </a:cxn>
              <a:cxn ang="0">
                <a:pos x="10" y="0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7" y="2"/>
                </a:lnTo>
                <a:lnTo>
                  <a:pt x="30" y="3"/>
                </a:lnTo>
                <a:lnTo>
                  <a:pt x="32" y="5"/>
                </a:lnTo>
                <a:lnTo>
                  <a:pt x="35" y="8"/>
                </a:lnTo>
                <a:lnTo>
                  <a:pt x="35" y="10"/>
                </a:lnTo>
                <a:lnTo>
                  <a:pt x="37" y="13"/>
                </a:lnTo>
                <a:lnTo>
                  <a:pt x="37" y="16"/>
                </a:lnTo>
                <a:lnTo>
                  <a:pt x="35" y="18"/>
                </a:lnTo>
                <a:lnTo>
                  <a:pt x="34" y="21"/>
                </a:lnTo>
                <a:lnTo>
                  <a:pt x="32" y="23"/>
                </a:lnTo>
                <a:lnTo>
                  <a:pt x="29" y="24"/>
                </a:lnTo>
                <a:lnTo>
                  <a:pt x="26" y="26"/>
                </a:lnTo>
                <a:lnTo>
                  <a:pt x="22" y="27"/>
                </a:lnTo>
                <a:lnTo>
                  <a:pt x="19" y="27"/>
                </a:lnTo>
                <a:lnTo>
                  <a:pt x="16" y="27"/>
                </a:lnTo>
                <a:lnTo>
                  <a:pt x="13" y="26"/>
                </a:lnTo>
                <a:lnTo>
                  <a:pt x="10" y="24"/>
                </a:lnTo>
                <a:lnTo>
                  <a:pt x="6" y="23"/>
                </a:lnTo>
                <a:lnTo>
                  <a:pt x="3" y="21"/>
                </a:lnTo>
                <a:lnTo>
                  <a:pt x="2" y="19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2" y="7"/>
                </a:lnTo>
                <a:lnTo>
                  <a:pt x="5" y="3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1" name="Freeform 84"/>
          <p:cNvSpPr>
            <a:spLocks/>
          </p:cNvSpPr>
          <p:nvPr/>
        </p:nvSpPr>
        <p:spPr bwMode="auto">
          <a:xfrm>
            <a:off x="5608728" y="5479365"/>
            <a:ext cx="77109" cy="58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3" y="2"/>
              </a:cxn>
              <a:cxn ang="0">
                <a:pos x="38" y="5"/>
              </a:cxn>
              <a:cxn ang="0">
                <a:pos x="40" y="7"/>
              </a:cxn>
              <a:cxn ang="0">
                <a:pos x="43" y="8"/>
              </a:cxn>
              <a:cxn ang="0">
                <a:pos x="45" y="13"/>
              </a:cxn>
              <a:cxn ang="0">
                <a:pos x="45" y="16"/>
              </a:cxn>
              <a:cxn ang="0">
                <a:pos x="45" y="20"/>
              </a:cxn>
              <a:cxn ang="0">
                <a:pos x="45" y="23"/>
              </a:cxn>
              <a:cxn ang="0">
                <a:pos x="43" y="26"/>
              </a:cxn>
              <a:cxn ang="0">
                <a:pos x="40" y="29"/>
              </a:cxn>
              <a:cxn ang="0">
                <a:pos x="37" y="31"/>
              </a:cxn>
              <a:cxn ang="0">
                <a:pos x="33" y="32"/>
              </a:cxn>
              <a:cxn ang="0">
                <a:pos x="29" y="32"/>
              </a:cxn>
              <a:cxn ang="0">
                <a:pos x="24" y="34"/>
              </a:cxn>
              <a:cxn ang="0">
                <a:pos x="19" y="32"/>
              </a:cxn>
              <a:cxn ang="0">
                <a:pos x="14" y="32"/>
              </a:cxn>
              <a:cxn ang="0">
                <a:pos x="11" y="31"/>
              </a:cxn>
              <a:cxn ang="0">
                <a:pos x="8" y="29"/>
              </a:cxn>
              <a:cxn ang="0">
                <a:pos x="5" y="26"/>
              </a:cxn>
              <a:cxn ang="0">
                <a:pos x="1" y="23"/>
              </a:cxn>
              <a:cxn ang="0">
                <a:pos x="0" y="21"/>
              </a:cxn>
              <a:cxn ang="0">
                <a:pos x="0" y="18"/>
              </a:cxn>
              <a:cxn ang="0">
                <a:pos x="0" y="13"/>
              </a:cxn>
              <a:cxn ang="0">
                <a:pos x="1" y="10"/>
              </a:cxn>
              <a:cxn ang="0">
                <a:pos x="3" y="7"/>
              </a:cxn>
              <a:cxn ang="0">
                <a:pos x="5" y="5"/>
              </a:cxn>
              <a:cxn ang="0">
                <a:pos x="9" y="4"/>
              </a:cxn>
              <a:cxn ang="0">
                <a:pos x="13" y="2"/>
              </a:cxn>
              <a:cxn ang="0">
                <a:pos x="16" y="0"/>
              </a:cxn>
              <a:cxn ang="0">
                <a:pos x="21" y="0"/>
              </a:cxn>
              <a:cxn ang="0">
                <a:pos x="25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45" h="34">
                <a:moveTo>
                  <a:pt x="30" y="0"/>
                </a:moveTo>
                <a:lnTo>
                  <a:pt x="33" y="2"/>
                </a:lnTo>
                <a:lnTo>
                  <a:pt x="38" y="5"/>
                </a:lnTo>
                <a:lnTo>
                  <a:pt x="40" y="7"/>
                </a:lnTo>
                <a:lnTo>
                  <a:pt x="43" y="8"/>
                </a:lnTo>
                <a:lnTo>
                  <a:pt x="45" y="13"/>
                </a:lnTo>
                <a:lnTo>
                  <a:pt x="45" y="16"/>
                </a:lnTo>
                <a:lnTo>
                  <a:pt x="45" y="20"/>
                </a:lnTo>
                <a:lnTo>
                  <a:pt x="45" y="23"/>
                </a:lnTo>
                <a:lnTo>
                  <a:pt x="43" y="26"/>
                </a:lnTo>
                <a:lnTo>
                  <a:pt x="40" y="29"/>
                </a:lnTo>
                <a:lnTo>
                  <a:pt x="37" y="31"/>
                </a:lnTo>
                <a:lnTo>
                  <a:pt x="33" y="32"/>
                </a:lnTo>
                <a:lnTo>
                  <a:pt x="29" y="32"/>
                </a:lnTo>
                <a:lnTo>
                  <a:pt x="24" y="34"/>
                </a:lnTo>
                <a:lnTo>
                  <a:pt x="19" y="32"/>
                </a:lnTo>
                <a:lnTo>
                  <a:pt x="14" y="32"/>
                </a:lnTo>
                <a:lnTo>
                  <a:pt x="11" y="31"/>
                </a:lnTo>
                <a:lnTo>
                  <a:pt x="8" y="29"/>
                </a:lnTo>
                <a:lnTo>
                  <a:pt x="5" y="26"/>
                </a:lnTo>
                <a:lnTo>
                  <a:pt x="1" y="23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9" y="4"/>
                </a:lnTo>
                <a:lnTo>
                  <a:pt x="13" y="2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2" name="Freeform 85"/>
          <p:cNvSpPr>
            <a:spLocks/>
          </p:cNvSpPr>
          <p:nvPr/>
        </p:nvSpPr>
        <p:spPr bwMode="auto">
          <a:xfrm>
            <a:off x="5619009" y="5491479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1"/>
              </a:cxn>
              <a:cxn ang="0">
                <a:pos x="31" y="3"/>
              </a:cxn>
              <a:cxn ang="0">
                <a:pos x="34" y="6"/>
              </a:cxn>
              <a:cxn ang="0">
                <a:pos x="35" y="8"/>
              </a:cxn>
              <a:cxn ang="0">
                <a:pos x="35" y="11"/>
              </a:cxn>
              <a:cxn ang="0">
                <a:pos x="37" y="13"/>
              </a:cxn>
              <a:cxn ang="0">
                <a:pos x="37" y="16"/>
              </a:cxn>
              <a:cxn ang="0">
                <a:pos x="35" y="19"/>
              </a:cxn>
              <a:cxn ang="0">
                <a:pos x="34" y="21"/>
              </a:cxn>
              <a:cxn ang="0">
                <a:pos x="32" y="24"/>
              </a:cxn>
              <a:cxn ang="0">
                <a:pos x="29" y="24"/>
              </a:cxn>
              <a:cxn ang="0">
                <a:pos x="27" y="25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5"/>
              </a:cxn>
              <a:cxn ang="0">
                <a:pos x="8" y="25"/>
              </a:cxn>
              <a:cxn ang="0">
                <a:pos x="7" y="24"/>
              </a:cxn>
              <a:cxn ang="0">
                <a:pos x="3" y="22"/>
              </a:cxn>
              <a:cxn ang="0">
                <a:pos x="2" y="19"/>
              </a:cxn>
              <a:cxn ang="0">
                <a:pos x="0" y="17"/>
              </a:cxn>
              <a:cxn ang="0">
                <a:pos x="0" y="14"/>
              </a:cxn>
              <a:cxn ang="0">
                <a:pos x="0" y="11"/>
              </a:cxn>
              <a:cxn ang="0">
                <a:pos x="2" y="8"/>
              </a:cxn>
              <a:cxn ang="0">
                <a:pos x="3" y="6"/>
              </a:cxn>
              <a:cxn ang="0">
                <a:pos x="5" y="5"/>
              </a:cxn>
              <a:cxn ang="0">
                <a:pos x="7" y="1"/>
              </a:cxn>
              <a:cxn ang="0">
                <a:pos x="10" y="1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7" y="1"/>
                </a:lnTo>
                <a:lnTo>
                  <a:pt x="31" y="3"/>
                </a:lnTo>
                <a:lnTo>
                  <a:pt x="34" y="6"/>
                </a:lnTo>
                <a:lnTo>
                  <a:pt x="35" y="8"/>
                </a:lnTo>
                <a:lnTo>
                  <a:pt x="35" y="11"/>
                </a:lnTo>
                <a:lnTo>
                  <a:pt x="37" y="13"/>
                </a:lnTo>
                <a:lnTo>
                  <a:pt x="37" y="16"/>
                </a:lnTo>
                <a:lnTo>
                  <a:pt x="35" y="19"/>
                </a:lnTo>
                <a:lnTo>
                  <a:pt x="34" y="21"/>
                </a:lnTo>
                <a:lnTo>
                  <a:pt x="32" y="24"/>
                </a:lnTo>
                <a:lnTo>
                  <a:pt x="29" y="24"/>
                </a:lnTo>
                <a:lnTo>
                  <a:pt x="27" y="25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3" y="25"/>
                </a:lnTo>
                <a:lnTo>
                  <a:pt x="8" y="25"/>
                </a:lnTo>
                <a:lnTo>
                  <a:pt x="7" y="24"/>
                </a:lnTo>
                <a:lnTo>
                  <a:pt x="3" y="22"/>
                </a:lnTo>
                <a:lnTo>
                  <a:pt x="2" y="19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6"/>
                </a:lnTo>
                <a:lnTo>
                  <a:pt x="5" y="5"/>
                </a:lnTo>
                <a:lnTo>
                  <a:pt x="7" y="1"/>
                </a:lnTo>
                <a:lnTo>
                  <a:pt x="10" y="1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3" name="Freeform 86"/>
          <p:cNvSpPr>
            <a:spLocks/>
          </p:cNvSpPr>
          <p:nvPr/>
        </p:nvSpPr>
        <p:spPr bwMode="auto">
          <a:xfrm>
            <a:off x="5600161" y="5496671"/>
            <a:ext cx="77109" cy="588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5" y="2"/>
              </a:cxn>
              <a:cxn ang="0">
                <a:pos x="38" y="5"/>
              </a:cxn>
              <a:cxn ang="0">
                <a:pos x="40" y="6"/>
              </a:cxn>
              <a:cxn ang="0">
                <a:pos x="43" y="10"/>
              </a:cxn>
              <a:cxn ang="0">
                <a:pos x="45" y="13"/>
              </a:cxn>
              <a:cxn ang="0">
                <a:pos x="45" y="16"/>
              </a:cxn>
              <a:cxn ang="0">
                <a:pos x="45" y="19"/>
              </a:cxn>
              <a:cxn ang="0">
                <a:pos x="45" y="22"/>
              </a:cxn>
              <a:cxn ang="0">
                <a:pos x="43" y="26"/>
              </a:cxn>
              <a:cxn ang="0">
                <a:pos x="40" y="29"/>
              </a:cxn>
              <a:cxn ang="0">
                <a:pos x="37" y="30"/>
              </a:cxn>
              <a:cxn ang="0">
                <a:pos x="34" y="32"/>
              </a:cxn>
              <a:cxn ang="0">
                <a:pos x="29" y="34"/>
              </a:cxn>
              <a:cxn ang="0">
                <a:pos x="24" y="34"/>
              </a:cxn>
              <a:cxn ang="0">
                <a:pos x="19" y="34"/>
              </a:cxn>
              <a:cxn ang="0">
                <a:pos x="14" y="32"/>
              </a:cxn>
              <a:cxn ang="0">
                <a:pos x="11" y="30"/>
              </a:cxn>
              <a:cxn ang="0">
                <a:pos x="8" y="29"/>
              </a:cxn>
              <a:cxn ang="0">
                <a:pos x="5" y="26"/>
              </a:cxn>
              <a:cxn ang="0">
                <a:pos x="2" y="24"/>
              </a:cxn>
              <a:cxn ang="0">
                <a:pos x="0" y="21"/>
              </a:cxn>
              <a:cxn ang="0">
                <a:pos x="0" y="18"/>
              </a:cxn>
              <a:cxn ang="0">
                <a:pos x="0" y="14"/>
              </a:cxn>
              <a:cxn ang="0">
                <a:pos x="2" y="11"/>
              </a:cxn>
              <a:cxn ang="0">
                <a:pos x="3" y="8"/>
              </a:cxn>
              <a:cxn ang="0">
                <a:pos x="5" y="5"/>
              </a:cxn>
              <a:cxn ang="0">
                <a:pos x="10" y="3"/>
              </a:cxn>
              <a:cxn ang="0">
                <a:pos x="13" y="2"/>
              </a:cxn>
              <a:cxn ang="0">
                <a:pos x="16" y="0"/>
              </a:cxn>
              <a:cxn ang="0">
                <a:pos x="21" y="0"/>
              </a:cxn>
              <a:cxn ang="0">
                <a:pos x="26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45" h="34">
                <a:moveTo>
                  <a:pt x="30" y="0"/>
                </a:moveTo>
                <a:lnTo>
                  <a:pt x="35" y="2"/>
                </a:lnTo>
                <a:lnTo>
                  <a:pt x="38" y="5"/>
                </a:lnTo>
                <a:lnTo>
                  <a:pt x="40" y="6"/>
                </a:lnTo>
                <a:lnTo>
                  <a:pt x="43" y="10"/>
                </a:lnTo>
                <a:lnTo>
                  <a:pt x="45" y="13"/>
                </a:lnTo>
                <a:lnTo>
                  <a:pt x="45" y="16"/>
                </a:lnTo>
                <a:lnTo>
                  <a:pt x="45" y="19"/>
                </a:lnTo>
                <a:lnTo>
                  <a:pt x="45" y="22"/>
                </a:lnTo>
                <a:lnTo>
                  <a:pt x="43" y="26"/>
                </a:lnTo>
                <a:lnTo>
                  <a:pt x="40" y="29"/>
                </a:lnTo>
                <a:lnTo>
                  <a:pt x="37" y="30"/>
                </a:lnTo>
                <a:lnTo>
                  <a:pt x="34" y="32"/>
                </a:lnTo>
                <a:lnTo>
                  <a:pt x="29" y="34"/>
                </a:lnTo>
                <a:lnTo>
                  <a:pt x="24" y="34"/>
                </a:lnTo>
                <a:lnTo>
                  <a:pt x="19" y="34"/>
                </a:lnTo>
                <a:lnTo>
                  <a:pt x="14" y="32"/>
                </a:lnTo>
                <a:lnTo>
                  <a:pt x="11" y="30"/>
                </a:lnTo>
                <a:lnTo>
                  <a:pt x="8" y="29"/>
                </a:lnTo>
                <a:lnTo>
                  <a:pt x="5" y="26"/>
                </a:lnTo>
                <a:lnTo>
                  <a:pt x="2" y="24"/>
                </a:lnTo>
                <a:lnTo>
                  <a:pt x="0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10" y="3"/>
                </a:lnTo>
                <a:lnTo>
                  <a:pt x="13" y="2"/>
                </a:lnTo>
                <a:lnTo>
                  <a:pt x="16" y="0"/>
                </a:lnTo>
                <a:lnTo>
                  <a:pt x="21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4" name="Freeform 87"/>
          <p:cNvSpPr>
            <a:spLocks/>
          </p:cNvSpPr>
          <p:nvPr/>
        </p:nvSpPr>
        <p:spPr bwMode="auto">
          <a:xfrm>
            <a:off x="5610442" y="5510515"/>
            <a:ext cx="63401" cy="4499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8" y="2"/>
              </a:cxn>
              <a:cxn ang="0">
                <a:pos x="31" y="3"/>
              </a:cxn>
              <a:cxn ang="0">
                <a:pos x="34" y="5"/>
              </a:cxn>
              <a:cxn ang="0">
                <a:pos x="36" y="8"/>
              </a:cxn>
              <a:cxn ang="0">
                <a:pos x="36" y="10"/>
              </a:cxn>
              <a:cxn ang="0">
                <a:pos x="37" y="13"/>
              </a:cxn>
              <a:cxn ang="0">
                <a:pos x="37" y="14"/>
              </a:cxn>
              <a:cxn ang="0">
                <a:pos x="36" y="18"/>
              </a:cxn>
              <a:cxn ang="0">
                <a:pos x="34" y="19"/>
              </a:cxn>
              <a:cxn ang="0">
                <a:pos x="32" y="22"/>
              </a:cxn>
              <a:cxn ang="0">
                <a:pos x="31" y="24"/>
              </a:cxn>
              <a:cxn ang="0">
                <a:pos x="28" y="26"/>
              </a:cxn>
              <a:cxn ang="0">
                <a:pos x="23" y="26"/>
              </a:cxn>
              <a:cxn ang="0">
                <a:pos x="20" y="26"/>
              </a:cxn>
              <a:cxn ang="0">
                <a:pos x="16" y="26"/>
              </a:cxn>
              <a:cxn ang="0">
                <a:pos x="13" y="26"/>
              </a:cxn>
              <a:cxn ang="0">
                <a:pos x="8" y="24"/>
              </a:cxn>
              <a:cxn ang="0">
                <a:pos x="7" y="22"/>
              </a:cxn>
              <a:cxn ang="0">
                <a:pos x="4" y="21"/>
              </a:cxn>
              <a:cxn ang="0">
                <a:pos x="2" y="18"/>
              </a:cxn>
              <a:cxn ang="0">
                <a:pos x="0" y="16"/>
              </a:cxn>
              <a:cxn ang="0">
                <a:pos x="0" y="13"/>
              </a:cxn>
              <a:cxn ang="0">
                <a:pos x="0" y="11"/>
              </a:cxn>
              <a:cxn ang="0">
                <a:pos x="0" y="8"/>
              </a:cxn>
              <a:cxn ang="0">
                <a:pos x="2" y="5"/>
              </a:cxn>
              <a:cxn ang="0">
                <a:pos x="5" y="3"/>
              </a:cxn>
              <a:cxn ang="0">
                <a:pos x="8" y="2"/>
              </a:cxn>
              <a:cxn ang="0">
                <a:pos x="10" y="0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6">
                <a:moveTo>
                  <a:pt x="24" y="0"/>
                </a:moveTo>
                <a:lnTo>
                  <a:pt x="28" y="2"/>
                </a:lnTo>
                <a:lnTo>
                  <a:pt x="31" y="3"/>
                </a:lnTo>
                <a:lnTo>
                  <a:pt x="34" y="5"/>
                </a:lnTo>
                <a:lnTo>
                  <a:pt x="36" y="8"/>
                </a:lnTo>
                <a:lnTo>
                  <a:pt x="36" y="10"/>
                </a:lnTo>
                <a:lnTo>
                  <a:pt x="37" y="13"/>
                </a:lnTo>
                <a:lnTo>
                  <a:pt x="37" y="14"/>
                </a:lnTo>
                <a:lnTo>
                  <a:pt x="36" y="18"/>
                </a:lnTo>
                <a:lnTo>
                  <a:pt x="34" y="19"/>
                </a:lnTo>
                <a:lnTo>
                  <a:pt x="32" y="22"/>
                </a:lnTo>
                <a:lnTo>
                  <a:pt x="31" y="24"/>
                </a:lnTo>
                <a:lnTo>
                  <a:pt x="28" y="26"/>
                </a:lnTo>
                <a:lnTo>
                  <a:pt x="23" y="26"/>
                </a:lnTo>
                <a:lnTo>
                  <a:pt x="20" y="26"/>
                </a:lnTo>
                <a:lnTo>
                  <a:pt x="16" y="26"/>
                </a:lnTo>
                <a:lnTo>
                  <a:pt x="13" y="26"/>
                </a:lnTo>
                <a:lnTo>
                  <a:pt x="8" y="24"/>
                </a:lnTo>
                <a:lnTo>
                  <a:pt x="7" y="22"/>
                </a:lnTo>
                <a:lnTo>
                  <a:pt x="4" y="21"/>
                </a:lnTo>
                <a:lnTo>
                  <a:pt x="2" y="18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2" y="5"/>
                </a:lnTo>
                <a:lnTo>
                  <a:pt x="5" y="3"/>
                </a:lnTo>
                <a:lnTo>
                  <a:pt x="8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5" name="Freeform 88"/>
          <p:cNvSpPr>
            <a:spLocks/>
          </p:cNvSpPr>
          <p:nvPr/>
        </p:nvSpPr>
        <p:spPr bwMode="auto">
          <a:xfrm>
            <a:off x="5591593" y="5513976"/>
            <a:ext cx="77109" cy="57108"/>
          </a:xfrm>
          <a:custGeom>
            <a:avLst/>
            <a:gdLst/>
            <a:ahLst/>
            <a:cxnLst>
              <a:cxn ang="0">
                <a:pos x="31" y="1"/>
              </a:cxn>
              <a:cxn ang="0">
                <a:pos x="34" y="3"/>
              </a:cxn>
              <a:cxn ang="0">
                <a:pos x="39" y="4"/>
              </a:cxn>
              <a:cxn ang="0">
                <a:pos x="42" y="8"/>
              </a:cxn>
              <a:cxn ang="0">
                <a:pos x="43" y="11"/>
              </a:cxn>
              <a:cxn ang="0">
                <a:pos x="45" y="12"/>
              </a:cxn>
              <a:cxn ang="0">
                <a:pos x="45" y="16"/>
              </a:cxn>
              <a:cxn ang="0">
                <a:pos x="45" y="20"/>
              </a:cxn>
              <a:cxn ang="0">
                <a:pos x="45" y="24"/>
              </a:cxn>
              <a:cxn ang="0">
                <a:pos x="43" y="27"/>
              </a:cxn>
              <a:cxn ang="0">
                <a:pos x="40" y="28"/>
              </a:cxn>
              <a:cxn ang="0">
                <a:pos x="37" y="32"/>
              </a:cxn>
              <a:cxn ang="0">
                <a:pos x="34" y="33"/>
              </a:cxn>
              <a:cxn ang="0">
                <a:pos x="29" y="33"/>
              </a:cxn>
              <a:cxn ang="0">
                <a:pos x="24" y="33"/>
              </a:cxn>
              <a:cxn ang="0">
                <a:pos x="19" y="33"/>
              </a:cxn>
              <a:cxn ang="0">
                <a:pos x="16" y="33"/>
              </a:cxn>
              <a:cxn ang="0">
                <a:pos x="11" y="32"/>
              </a:cxn>
              <a:cxn ang="0">
                <a:pos x="8" y="30"/>
              </a:cxn>
              <a:cxn ang="0">
                <a:pos x="5" y="27"/>
              </a:cxn>
              <a:cxn ang="0">
                <a:pos x="2" y="24"/>
              </a:cxn>
              <a:cxn ang="0">
                <a:pos x="0" y="20"/>
              </a:cxn>
              <a:cxn ang="0">
                <a:pos x="0" y="17"/>
              </a:cxn>
              <a:cxn ang="0">
                <a:pos x="0" y="14"/>
              </a:cxn>
              <a:cxn ang="0">
                <a:pos x="2" y="11"/>
              </a:cxn>
              <a:cxn ang="0">
                <a:pos x="3" y="8"/>
              </a:cxn>
              <a:cxn ang="0">
                <a:pos x="5" y="6"/>
              </a:cxn>
              <a:cxn ang="0">
                <a:pos x="10" y="3"/>
              </a:cxn>
              <a:cxn ang="0">
                <a:pos x="13" y="1"/>
              </a:cxn>
              <a:cxn ang="0">
                <a:pos x="18" y="1"/>
              </a:cxn>
              <a:cxn ang="0">
                <a:pos x="21" y="0"/>
              </a:cxn>
              <a:cxn ang="0">
                <a:pos x="26" y="1"/>
              </a:cxn>
              <a:cxn ang="0">
                <a:pos x="31" y="1"/>
              </a:cxn>
              <a:cxn ang="0">
                <a:pos x="31" y="1"/>
              </a:cxn>
              <a:cxn ang="0">
                <a:pos x="31" y="1"/>
              </a:cxn>
            </a:cxnLst>
            <a:rect l="0" t="0" r="r" b="b"/>
            <a:pathLst>
              <a:path w="45" h="33">
                <a:moveTo>
                  <a:pt x="31" y="1"/>
                </a:moveTo>
                <a:lnTo>
                  <a:pt x="34" y="3"/>
                </a:lnTo>
                <a:lnTo>
                  <a:pt x="39" y="4"/>
                </a:lnTo>
                <a:lnTo>
                  <a:pt x="42" y="8"/>
                </a:lnTo>
                <a:lnTo>
                  <a:pt x="43" y="11"/>
                </a:lnTo>
                <a:lnTo>
                  <a:pt x="45" y="12"/>
                </a:lnTo>
                <a:lnTo>
                  <a:pt x="45" y="16"/>
                </a:lnTo>
                <a:lnTo>
                  <a:pt x="45" y="20"/>
                </a:lnTo>
                <a:lnTo>
                  <a:pt x="45" y="24"/>
                </a:lnTo>
                <a:lnTo>
                  <a:pt x="43" y="27"/>
                </a:lnTo>
                <a:lnTo>
                  <a:pt x="40" y="28"/>
                </a:lnTo>
                <a:lnTo>
                  <a:pt x="37" y="32"/>
                </a:lnTo>
                <a:lnTo>
                  <a:pt x="34" y="33"/>
                </a:lnTo>
                <a:lnTo>
                  <a:pt x="29" y="33"/>
                </a:lnTo>
                <a:lnTo>
                  <a:pt x="24" y="33"/>
                </a:lnTo>
                <a:lnTo>
                  <a:pt x="19" y="33"/>
                </a:lnTo>
                <a:lnTo>
                  <a:pt x="16" y="33"/>
                </a:lnTo>
                <a:lnTo>
                  <a:pt x="11" y="32"/>
                </a:lnTo>
                <a:lnTo>
                  <a:pt x="8" y="30"/>
                </a:lnTo>
                <a:lnTo>
                  <a:pt x="5" y="27"/>
                </a:lnTo>
                <a:lnTo>
                  <a:pt x="2" y="24"/>
                </a:lnTo>
                <a:lnTo>
                  <a:pt x="0" y="20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6"/>
                </a:lnTo>
                <a:lnTo>
                  <a:pt x="10" y="3"/>
                </a:lnTo>
                <a:lnTo>
                  <a:pt x="13" y="1"/>
                </a:lnTo>
                <a:lnTo>
                  <a:pt x="18" y="1"/>
                </a:lnTo>
                <a:lnTo>
                  <a:pt x="21" y="0"/>
                </a:lnTo>
                <a:lnTo>
                  <a:pt x="26" y="1"/>
                </a:lnTo>
                <a:lnTo>
                  <a:pt x="31" y="1"/>
                </a:lnTo>
                <a:lnTo>
                  <a:pt x="31" y="1"/>
                </a:lnTo>
                <a:lnTo>
                  <a:pt x="31" y="1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6" name="Freeform 89"/>
          <p:cNvSpPr>
            <a:spLocks/>
          </p:cNvSpPr>
          <p:nvPr/>
        </p:nvSpPr>
        <p:spPr bwMode="auto">
          <a:xfrm>
            <a:off x="5603588" y="5527820"/>
            <a:ext cx="61687" cy="46724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7" y="1"/>
              </a:cxn>
              <a:cxn ang="0">
                <a:pos x="30" y="3"/>
              </a:cxn>
              <a:cxn ang="0">
                <a:pos x="33" y="4"/>
              </a:cxn>
              <a:cxn ang="0">
                <a:pos x="35" y="8"/>
              </a:cxn>
              <a:cxn ang="0">
                <a:pos x="36" y="9"/>
              </a:cxn>
              <a:cxn ang="0">
                <a:pos x="36" y="12"/>
              </a:cxn>
              <a:cxn ang="0">
                <a:pos x="36" y="16"/>
              </a:cxn>
              <a:cxn ang="0">
                <a:pos x="36" y="19"/>
              </a:cxn>
              <a:cxn ang="0">
                <a:pos x="35" y="20"/>
              </a:cxn>
              <a:cxn ang="0">
                <a:pos x="32" y="22"/>
              </a:cxn>
              <a:cxn ang="0">
                <a:pos x="30" y="24"/>
              </a:cxn>
              <a:cxn ang="0">
                <a:pos x="27" y="25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2" y="25"/>
              </a:cxn>
              <a:cxn ang="0">
                <a:pos x="9" y="25"/>
              </a:cxn>
              <a:cxn ang="0">
                <a:pos x="6" y="24"/>
              </a:cxn>
              <a:cxn ang="0">
                <a:pos x="3" y="20"/>
              </a:cxn>
              <a:cxn ang="0">
                <a:pos x="1" y="19"/>
              </a:cxn>
              <a:cxn ang="0">
                <a:pos x="0" y="16"/>
              </a:cxn>
              <a:cxn ang="0">
                <a:pos x="0" y="14"/>
              </a:cxn>
              <a:cxn ang="0">
                <a:pos x="0" y="11"/>
              </a:cxn>
              <a:cxn ang="0">
                <a:pos x="0" y="8"/>
              </a:cxn>
              <a:cxn ang="0">
                <a:pos x="1" y="6"/>
              </a:cxn>
              <a:cxn ang="0">
                <a:pos x="4" y="3"/>
              </a:cxn>
              <a:cxn ang="0">
                <a:pos x="8" y="3"/>
              </a:cxn>
              <a:cxn ang="0">
                <a:pos x="11" y="1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4" y="1"/>
              </a:cxn>
              <a:cxn ang="0">
                <a:pos x="24" y="1"/>
              </a:cxn>
              <a:cxn ang="0">
                <a:pos x="24" y="1"/>
              </a:cxn>
            </a:cxnLst>
            <a:rect l="0" t="0" r="r" b="b"/>
            <a:pathLst>
              <a:path w="36" h="27">
                <a:moveTo>
                  <a:pt x="24" y="1"/>
                </a:moveTo>
                <a:lnTo>
                  <a:pt x="27" y="1"/>
                </a:lnTo>
                <a:lnTo>
                  <a:pt x="30" y="3"/>
                </a:lnTo>
                <a:lnTo>
                  <a:pt x="33" y="4"/>
                </a:lnTo>
                <a:lnTo>
                  <a:pt x="35" y="8"/>
                </a:lnTo>
                <a:lnTo>
                  <a:pt x="36" y="9"/>
                </a:lnTo>
                <a:lnTo>
                  <a:pt x="36" y="12"/>
                </a:lnTo>
                <a:lnTo>
                  <a:pt x="36" y="16"/>
                </a:lnTo>
                <a:lnTo>
                  <a:pt x="36" y="19"/>
                </a:lnTo>
                <a:lnTo>
                  <a:pt x="35" y="20"/>
                </a:lnTo>
                <a:lnTo>
                  <a:pt x="32" y="22"/>
                </a:lnTo>
                <a:lnTo>
                  <a:pt x="30" y="24"/>
                </a:lnTo>
                <a:lnTo>
                  <a:pt x="27" y="25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2" y="25"/>
                </a:lnTo>
                <a:lnTo>
                  <a:pt x="9" y="25"/>
                </a:lnTo>
                <a:lnTo>
                  <a:pt x="6" y="24"/>
                </a:lnTo>
                <a:lnTo>
                  <a:pt x="3" y="20"/>
                </a:lnTo>
                <a:lnTo>
                  <a:pt x="1" y="19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4" y="3"/>
                </a:lnTo>
                <a:lnTo>
                  <a:pt x="8" y="3"/>
                </a:lnTo>
                <a:lnTo>
                  <a:pt x="11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7" name="Freeform 90"/>
          <p:cNvSpPr>
            <a:spLocks/>
          </p:cNvSpPr>
          <p:nvPr/>
        </p:nvSpPr>
        <p:spPr bwMode="auto">
          <a:xfrm>
            <a:off x="5583025" y="5533012"/>
            <a:ext cx="80536" cy="5710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6" y="1"/>
              </a:cxn>
              <a:cxn ang="0">
                <a:pos x="39" y="5"/>
              </a:cxn>
              <a:cxn ang="0">
                <a:pos x="42" y="6"/>
              </a:cxn>
              <a:cxn ang="0">
                <a:pos x="44" y="9"/>
              </a:cxn>
              <a:cxn ang="0">
                <a:pos x="45" y="13"/>
              </a:cxn>
              <a:cxn ang="0">
                <a:pos x="47" y="16"/>
              </a:cxn>
              <a:cxn ang="0">
                <a:pos x="47" y="19"/>
              </a:cxn>
              <a:cxn ang="0">
                <a:pos x="45" y="22"/>
              </a:cxn>
              <a:cxn ang="0">
                <a:pos x="44" y="25"/>
              </a:cxn>
              <a:cxn ang="0">
                <a:pos x="40" y="29"/>
              </a:cxn>
              <a:cxn ang="0">
                <a:pos x="37" y="30"/>
              </a:cxn>
              <a:cxn ang="0">
                <a:pos x="34" y="32"/>
              </a:cxn>
              <a:cxn ang="0">
                <a:pos x="29" y="33"/>
              </a:cxn>
              <a:cxn ang="0">
                <a:pos x="24" y="33"/>
              </a:cxn>
              <a:cxn ang="0">
                <a:pos x="21" y="33"/>
              </a:cxn>
              <a:cxn ang="0">
                <a:pos x="16" y="32"/>
              </a:cxn>
              <a:cxn ang="0">
                <a:pos x="12" y="30"/>
              </a:cxn>
              <a:cxn ang="0">
                <a:pos x="8" y="29"/>
              </a:cxn>
              <a:cxn ang="0">
                <a:pos x="5" y="25"/>
              </a:cxn>
              <a:cxn ang="0">
                <a:pos x="2" y="22"/>
              </a:cxn>
              <a:cxn ang="0">
                <a:pos x="0" y="21"/>
              </a:cxn>
              <a:cxn ang="0">
                <a:pos x="0" y="17"/>
              </a:cxn>
              <a:cxn ang="0">
                <a:pos x="0" y="14"/>
              </a:cxn>
              <a:cxn ang="0">
                <a:pos x="2" y="11"/>
              </a:cxn>
              <a:cxn ang="0">
                <a:pos x="4" y="8"/>
              </a:cxn>
              <a:cxn ang="0">
                <a:pos x="5" y="5"/>
              </a:cxn>
              <a:cxn ang="0">
                <a:pos x="10" y="3"/>
              </a:cxn>
              <a:cxn ang="0">
                <a:pos x="13" y="1"/>
              </a:cxn>
              <a:cxn ang="0">
                <a:pos x="16" y="0"/>
              </a:cxn>
              <a:cxn ang="0">
                <a:pos x="21" y="0"/>
              </a:cxn>
              <a:cxn ang="0">
                <a:pos x="26" y="0"/>
              </a:cxn>
              <a:cxn ang="0">
                <a:pos x="31" y="0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47" h="33">
                <a:moveTo>
                  <a:pt x="31" y="0"/>
                </a:moveTo>
                <a:lnTo>
                  <a:pt x="36" y="1"/>
                </a:lnTo>
                <a:lnTo>
                  <a:pt x="39" y="5"/>
                </a:lnTo>
                <a:lnTo>
                  <a:pt x="42" y="6"/>
                </a:lnTo>
                <a:lnTo>
                  <a:pt x="44" y="9"/>
                </a:lnTo>
                <a:lnTo>
                  <a:pt x="45" y="13"/>
                </a:lnTo>
                <a:lnTo>
                  <a:pt x="47" y="16"/>
                </a:lnTo>
                <a:lnTo>
                  <a:pt x="47" y="19"/>
                </a:lnTo>
                <a:lnTo>
                  <a:pt x="45" y="22"/>
                </a:lnTo>
                <a:lnTo>
                  <a:pt x="44" y="25"/>
                </a:lnTo>
                <a:lnTo>
                  <a:pt x="40" y="29"/>
                </a:lnTo>
                <a:lnTo>
                  <a:pt x="37" y="30"/>
                </a:lnTo>
                <a:lnTo>
                  <a:pt x="34" y="32"/>
                </a:lnTo>
                <a:lnTo>
                  <a:pt x="29" y="33"/>
                </a:lnTo>
                <a:lnTo>
                  <a:pt x="24" y="33"/>
                </a:lnTo>
                <a:lnTo>
                  <a:pt x="21" y="33"/>
                </a:lnTo>
                <a:lnTo>
                  <a:pt x="16" y="32"/>
                </a:lnTo>
                <a:lnTo>
                  <a:pt x="12" y="30"/>
                </a:lnTo>
                <a:lnTo>
                  <a:pt x="8" y="29"/>
                </a:lnTo>
                <a:lnTo>
                  <a:pt x="5" y="25"/>
                </a:lnTo>
                <a:lnTo>
                  <a:pt x="2" y="22"/>
                </a:lnTo>
                <a:lnTo>
                  <a:pt x="0" y="21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4" y="8"/>
                </a:lnTo>
                <a:lnTo>
                  <a:pt x="5" y="5"/>
                </a:lnTo>
                <a:lnTo>
                  <a:pt x="10" y="3"/>
                </a:lnTo>
                <a:lnTo>
                  <a:pt x="13" y="1"/>
                </a:lnTo>
                <a:lnTo>
                  <a:pt x="16" y="0"/>
                </a:lnTo>
                <a:lnTo>
                  <a:pt x="21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8" name="Freeform 91"/>
          <p:cNvSpPr>
            <a:spLocks/>
          </p:cNvSpPr>
          <p:nvPr/>
        </p:nvSpPr>
        <p:spPr bwMode="auto">
          <a:xfrm>
            <a:off x="5595020" y="5543395"/>
            <a:ext cx="63401" cy="4672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3"/>
              </a:cxn>
              <a:cxn ang="0">
                <a:pos x="30" y="5"/>
              </a:cxn>
              <a:cxn ang="0">
                <a:pos x="33" y="7"/>
              </a:cxn>
              <a:cxn ang="0">
                <a:pos x="35" y="8"/>
              </a:cxn>
              <a:cxn ang="0">
                <a:pos x="37" y="11"/>
              </a:cxn>
              <a:cxn ang="0">
                <a:pos x="37" y="15"/>
              </a:cxn>
              <a:cxn ang="0">
                <a:pos x="37" y="16"/>
              </a:cxn>
              <a:cxn ang="0">
                <a:pos x="37" y="19"/>
              </a:cxn>
              <a:cxn ang="0">
                <a:pos x="35" y="21"/>
              </a:cxn>
              <a:cxn ang="0">
                <a:pos x="32" y="24"/>
              </a:cxn>
              <a:cxn ang="0">
                <a:pos x="29" y="26"/>
              </a:cxn>
              <a:cxn ang="0">
                <a:pos x="27" y="27"/>
              </a:cxn>
              <a:cxn ang="0">
                <a:pos x="22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7"/>
              </a:cxn>
              <a:cxn ang="0">
                <a:pos x="9" y="26"/>
              </a:cxn>
              <a:cxn ang="0">
                <a:pos x="6" y="24"/>
              </a:cxn>
              <a:cxn ang="0">
                <a:pos x="3" y="23"/>
              </a:cxn>
              <a:cxn ang="0">
                <a:pos x="1" y="19"/>
              </a:cxn>
              <a:cxn ang="0">
                <a:pos x="0" y="18"/>
              </a:cxn>
              <a:cxn ang="0">
                <a:pos x="0" y="15"/>
              </a:cxn>
              <a:cxn ang="0">
                <a:pos x="0" y="11"/>
              </a:cxn>
              <a:cxn ang="0">
                <a:pos x="0" y="10"/>
              </a:cxn>
              <a:cxn ang="0">
                <a:pos x="1" y="7"/>
              </a:cxn>
              <a:cxn ang="0">
                <a:pos x="5" y="5"/>
              </a:cxn>
              <a:cxn ang="0">
                <a:pos x="6" y="3"/>
              </a:cxn>
              <a:cxn ang="0">
                <a:pos x="9" y="2"/>
              </a:cxn>
              <a:cxn ang="0">
                <a:pos x="13" y="0"/>
              </a:cxn>
              <a:cxn ang="0">
                <a:pos x="17" y="0"/>
              </a:cxn>
              <a:cxn ang="0">
                <a:pos x="21" y="0"/>
              </a:cxn>
              <a:cxn ang="0">
                <a:pos x="24" y="2"/>
              </a:cxn>
              <a:cxn ang="0">
                <a:pos x="24" y="2"/>
              </a:cxn>
            </a:cxnLst>
            <a:rect l="0" t="0" r="r" b="b"/>
            <a:pathLst>
              <a:path w="37" h="27">
                <a:moveTo>
                  <a:pt x="24" y="2"/>
                </a:moveTo>
                <a:lnTo>
                  <a:pt x="27" y="3"/>
                </a:lnTo>
                <a:lnTo>
                  <a:pt x="30" y="5"/>
                </a:lnTo>
                <a:lnTo>
                  <a:pt x="33" y="7"/>
                </a:lnTo>
                <a:lnTo>
                  <a:pt x="35" y="8"/>
                </a:lnTo>
                <a:lnTo>
                  <a:pt x="37" y="11"/>
                </a:lnTo>
                <a:lnTo>
                  <a:pt x="37" y="15"/>
                </a:lnTo>
                <a:lnTo>
                  <a:pt x="37" y="16"/>
                </a:lnTo>
                <a:lnTo>
                  <a:pt x="37" y="19"/>
                </a:lnTo>
                <a:lnTo>
                  <a:pt x="35" y="21"/>
                </a:lnTo>
                <a:lnTo>
                  <a:pt x="32" y="24"/>
                </a:lnTo>
                <a:lnTo>
                  <a:pt x="29" y="26"/>
                </a:lnTo>
                <a:lnTo>
                  <a:pt x="27" y="27"/>
                </a:lnTo>
                <a:lnTo>
                  <a:pt x="22" y="27"/>
                </a:lnTo>
                <a:lnTo>
                  <a:pt x="19" y="27"/>
                </a:lnTo>
                <a:lnTo>
                  <a:pt x="16" y="27"/>
                </a:lnTo>
                <a:lnTo>
                  <a:pt x="13" y="27"/>
                </a:lnTo>
                <a:lnTo>
                  <a:pt x="9" y="26"/>
                </a:lnTo>
                <a:lnTo>
                  <a:pt x="6" y="24"/>
                </a:lnTo>
                <a:lnTo>
                  <a:pt x="3" y="23"/>
                </a:lnTo>
                <a:lnTo>
                  <a:pt x="1" y="19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0" y="10"/>
                </a:lnTo>
                <a:lnTo>
                  <a:pt x="1" y="7"/>
                </a:lnTo>
                <a:lnTo>
                  <a:pt x="5" y="5"/>
                </a:lnTo>
                <a:lnTo>
                  <a:pt x="6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1" y="0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9" name="Freeform 92"/>
          <p:cNvSpPr>
            <a:spLocks/>
          </p:cNvSpPr>
          <p:nvPr/>
        </p:nvSpPr>
        <p:spPr bwMode="auto">
          <a:xfrm>
            <a:off x="5576171" y="5548587"/>
            <a:ext cx="78822" cy="60569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3" y="4"/>
              </a:cxn>
              <a:cxn ang="0">
                <a:pos x="38" y="5"/>
              </a:cxn>
              <a:cxn ang="0">
                <a:pos x="41" y="8"/>
              </a:cxn>
              <a:cxn ang="0">
                <a:pos x="43" y="10"/>
              </a:cxn>
              <a:cxn ang="0">
                <a:pos x="44" y="13"/>
              </a:cxn>
              <a:cxn ang="0">
                <a:pos x="46" y="16"/>
              </a:cxn>
              <a:cxn ang="0">
                <a:pos x="46" y="20"/>
              </a:cxn>
              <a:cxn ang="0">
                <a:pos x="44" y="23"/>
              </a:cxn>
              <a:cxn ang="0">
                <a:pos x="43" y="26"/>
              </a:cxn>
              <a:cxn ang="0">
                <a:pos x="40" y="29"/>
              </a:cxn>
              <a:cxn ang="0">
                <a:pos x="36" y="31"/>
              </a:cxn>
              <a:cxn ang="0">
                <a:pos x="32" y="34"/>
              </a:cxn>
              <a:cxn ang="0">
                <a:pos x="28" y="34"/>
              </a:cxn>
              <a:cxn ang="0">
                <a:pos x="24" y="35"/>
              </a:cxn>
              <a:cxn ang="0">
                <a:pos x="19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31"/>
              </a:cxn>
              <a:cxn ang="0">
                <a:pos x="4" y="28"/>
              </a:cxn>
              <a:cxn ang="0">
                <a:pos x="3" y="24"/>
              </a:cxn>
              <a:cxn ang="0">
                <a:pos x="1" y="21"/>
              </a:cxn>
              <a:cxn ang="0">
                <a:pos x="0" y="18"/>
              </a:cxn>
              <a:cxn ang="0">
                <a:pos x="0" y="15"/>
              </a:cxn>
              <a:cxn ang="0">
                <a:pos x="1" y="12"/>
              </a:cxn>
              <a:cxn ang="0">
                <a:pos x="3" y="8"/>
              </a:cxn>
              <a:cxn ang="0">
                <a:pos x="4" y="5"/>
              </a:cxn>
              <a:cxn ang="0">
                <a:pos x="9" y="4"/>
              </a:cxn>
              <a:cxn ang="0">
                <a:pos x="12" y="2"/>
              </a:cxn>
              <a:cxn ang="0">
                <a:pos x="16" y="0"/>
              </a:cxn>
              <a:cxn ang="0">
                <a:pos x="20" y="0"/>
              </a:cxn>
              <a:cxn ang="0">
                <a:pos x="25" y="0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5">
                <a:moveTo>
                  <a:pt x="30" y="2"/>
                </a:moveTo>
                <a:lnTo>
                  <a:pt x="33" y="4"/>
                </a:lnTo>
                <a:lnTo>
                  <a:pt x="38" y="5"/>
                </a:lnTo>
                <a:lnTo>
                  <a:pt x="41" y="8"/>
                </a:lnTo>
                <a:lnTo>
                  <a:pt x="43" y="10"/>
                </a:lnTo>
                <a:lnTo>
                  <a:pt x="44" y="13"/>
                </a:lnTo>
                <a:lnTo>
                  <a:pt x="46" y="16"/>
                </a:lnTo>
                <a:lnTo>
                  <a:pt x="46" y="20"/>
                </a:lnTo>
                <a:lnTo>
                  <a:pt x="44" y="23"/>
                </a:lnTo>
                <a:lnTo>
                  <a:pt x="43" y="26"/>
                </a:lnTo>
                <a:lnTo>
                  <a:pt x="40" y="29"/>
                </a:lnTo>
                <a:lnTo>
                  <a:pt x="36" y="31"/>
                </a:lnTo>
                <a:lnTo>
                  <a:pt x="32" y="34"/>
                </a:lnTo>
                <a:lnTo>
                  <a:pt x="28" y="34"/>
                </a:lnTo>
                <a:lnTo>
                  <a:pt x="24" y="35"/>
                </a:lnTo>
                <a:lnTo>
                  <a:pt x="19" y="34"/>
                </a:lnTo>
                <a:lnTo>
                  <a:pt x="16" y="34"/>
                </a:lnTo>
                <a:lnTo>
                  <a:pt x="11" y="32"/>
                </a:lnTo>
                <a:lnTo>
                  <a:pt x="8" y="31"/>
                </a:lnTo>
                <a:lnTo>
                  <a:pt x="4" y="28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4" y="5"/>
                </a:lnTo>
                <a:lnTo>
                  <a:pt x="9" y="4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5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0" name="Freeform 93"/>
          <p:cNvSpPr>
            <a:spLocks/>
          </p:cNvSpPr>
          <p:nvPr/>
        </p:nvSpPr>
        <p:spPr bwMode="auto">
          <a:xfrm>
            <a:off x="5586452" y="5562431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2"/>
              </a:cxn>
              <a:cxn ang="0">
                <a:pos x="30" y="4"/>
              </a:cxn>
              <a:cxn ang="0">
                <a:pos x="34" y="5"/>
              </a:cxn>
              <a:cxn ang="0">
                <a:pos x="35" y="8"/>
              </a:cxn>
              <a:cxn ang="0">
                <a:pos x="37" y="10"/>
              </a:cxn>
              <a:cxn ang="0">
                <a:pos x="37" y="13"/>
              </a:cxn>
              <a:cxn ang="0">
                <a:pos x="37" y="16"/>
              </a:cxn>
              <a:cxn ang="0">
                <a:pos x="35" y="18"/>
              </a:cxn>
              <a:cxn ang="0">
                <a:pos x="34" y="21"/>
              </a:cxn>
              <a:cxn ang="0">
                <a:pos x="32" y="23"/>
              </a:cxn>
              <a:cxn ang="0">
                <a:pos x="29" y="24"/>
              </a:cxn>
              <a:cxn ang="0">
                <a:pos x="26" y="26"/>
              </a:cxn>
              <a:cxn ang="0">
                <a:pos x="22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6"/>
              </a:cxn>
              <a:cxn ang="0">
                <a:pos x="10" y="26"/>
              </a:cxn>
              <a:cxn ang="0">
                <a:pos x="6" y="23"/>
              </a:cxn>
              <a:cxn ang="0">
                <a:pos x="3" y="21"/>
              </a:cxn>
              <a:cxn ang="0">
                <a:pos x="2" y="20"/>
              </a:cxn>
              <a:cxn ang="0">
                <a:pos x="0" y="16"/>
              </a:cxn>
              <a:cxn ang="0">
                <a:pos x="0" y="13"/>
              </a:cxn>
              <a:cxn ang="0">
                <a:pos x="0" y="12"/>
              </a:cxn>
              <a:cxn ang="0">
                <a:pos x="0" y="8"/>
              </a:cxn>
              <a:cxn ang="0">
                <a:pos x="2" y="5"/>
              </a:cxn>
              <a:cxn ang="0">
                <a:pos x="5" y="4"/>
              </a:cxn>
              <a:cxn ang="0">
                <a:pos x="6" y="2"/>
              </a:cxn>
              <a:cxn ang="0">
                <a:pos x="10" y="0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7" y="2"/>
                </a:lnTo>
                <a:lnTo>
                  <a:pt x="30" y="4"/>
                </a:lnTo>
                <a:lnTo>
                  <a:pt x="34" y="5"/>
                </a:lnTo>
                <a:lnTo>
                  <a:pt x="35" y="8"/>
                </a:lnTo>
                <a:lnTo>
                  <a:pt x="37" y="10"/>
                </a:lnTo>
                <a:lnTo>
                  <a:pt x="37" y="13"/>
                </a:lnTo>
                <a:lnTo>
                  <a:pt x="37" y="16"/>
                </a:lnTo>
                <a:lnTo>
                  <a:pt x="35" y="18"/>
                </a:lnTo>
                <a:lnTo>
                  <a:pt x="34" y="21"/>
                </a:lnTo>
                <a:lnTo>
                  <a:pt x="32" y="23"/>
                </a:lnTo>
                <a:lnTo>
                  <a:pt x="29" y="24"/>
                </a:lnTo>
                <a:lnTo>
                  <a:pt x="26" y="26"/>
                </a:lnTo>
                <a:lnTo>
                  <a:pt x="22" y="27"/>
                </a:lnTo>
                <a:lnTo>
                  <a:pt x="19" y="27"/>
                </a:lnTo>
                <a:lnTo>
                  <a:pt x="16" y="27"/>
                </a:lnTo>
                <a:lnTo>
                  <a:pt x="13" y="26"/>
                </a:lnTo>
                <a:lnTo>
                  <a:pt x="10" y="26"/>
                </a:lnTo>
                <a:lnTo>
                  <a:pt x="6" y="23"/>
                </a:lnTo>
                <a:lnTo>
                  <a:pt x="3" y="21"/>
                </a:lnTo>
                <a:lnTo>
                  <a:pt x="2" y="20"/>
                </a:lnTo>
                <a:lnTo>
                  <a:pt x="0" y="16"/>
                </a:lnTo>
                <a:lnTo>
                  <a:pt x="0" y="13"/>
                </a:lnTo>
                <a:lnTo>
                  <a:pt x="0" y="12"/>
                </a:lnTo>
                <a:lnTo>
                  <a:pt x="0" y="8"/>
                </a:lnTo>
                <a:lnTo>
                  <a:pt x="2" y="5"/>
                </a:lnTo>
                <a:lnTo>
                  <a:pt x="5" y="4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1" name="Freeform 94"/>
          <p:cNvSpPr>
            <a:spLocks/>
          </p:cNvSpPr>
          <p:nvPr/>
        </p:nvSpPr>
        <p:spPr bwMode="auto">
          <a:xfrm>
            <a:off x="5567604" y="5569353"/>
            <a:ext cx="78822" cy="5710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3" y="1"/>
              </a:cxn>
              <a:cxn ang="0">
                <a:pos x="38" y="3"/>
              </a:cxn>
              <a:cxn ang="0">
                <a:pos x="41" y="6"/>
              </a:cxn>
              <a:cxn ang="0">
                <a:pos x="43" y="9"/>
              </a:cxn>
              <a:cxn ang="0">
                <a:pos x="45" y="12"/>
              </a:cxn>
              <a:cxn ang="0">
                <a:pos x="46" y="16"/>
              </a:cxn>
              <a:cxn ang="0">
                <a:pos x="45" y="19"/>
              </a:cxn>
              <a:cxn ang="0">
                <a:pos x="45" y="22"/>
              </a:cxn>
              <a:cxn ang="0">
                <a:pos x="43" y="25"/>
              </a:cxn>
              <a:cxn ang="0">
                <a:pos x="40" y="27"/>
              </a:cxn>
              <a:cxn ang="0">
                <a:pos x="37" y="30"/>
              </a:cxn>
              <a:cxn ang="0">
                <a:pos x="33" y="31"/>
              </a:cxn>
              <a:cxn ang="0">
                <a:pos x="29" y="31"/>
              </a:cxn>
              <a:cxn ang="0">
                <a:pos x="24" y="33"/>
              </a:cxn>
              <a:cxn ang="0">
                <a:pos x="19" y="33"/>
              </a:cxn>
              <a:cxn ang="0">
                <a:pos x="16" y="31"/>
              </a:cxn>
              <a:cxn ang="0">
                <a:pos x="11" y="30"/>
              </a:cxn>
              <a:cxn ang="0">
                <a:pos x="8" y="28"/>
              </a:cxn>
              <a:cxn ang="0">
                <a:pos x="5" y="25"/>
              </a:cxn>
              <a:cxn ang="0">
                <a:pos x="1" y="23"/>
              </a:cxn>
              <a:cxn ang="0">
                <a:pos x="0" y="20"/>
              </a:cxn>
              <a:cxn ang="0">
                <a:pos x="0" y="16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6" y="4"/>
              </a:cxn>
              <a:cxn ang="0">
                <a:pos x="9" y="1"/>
              </a:cxn>
              <a:cxn ang="0">
                <a:pos x="13" y="0"/>
              </a:cxn>
              <a:cxn ang="0">
                <a:pos x="16" y="0"/>
              </a:cxn>
              <a:cxn ang="0">
                <a:pos x="21" y="0"/>
              </a:cxn>
              <a:cxn ang="0">
                <a:pos x="25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46" h="33">
                <a:moveTo>
                  <a:pt x="30" y="0"/>
                </a:moveTo>
                <a:lnTo>
                  <a:pt x="33" y="1"/>
                </a:lnTo>
                <a:lnTo>
                  <a:pt x="38" y="3"/>
                </a:lnTo>
                <a:lnTo>
                  <a:pt x="41" y="6"/>
                </a:lnTo>
                <a:lnTo>
                  <a:pt x="43" y="9"/>
                </a:lnTo>
                <a:lnTo>
                  <a:pt x="45" y="12"/>
                </a:lnTo>
                <a:lnTo>
                  <a:pt x="46" y="16"/>
                </a:lnTo>
                <a:lnTo>
                  <a:pt x="45" y="19"/>
                </a:lnTo>
                <a:lnTo>
                  <a:pt x="45" y="22"/>
                </a:lnTo>
                <a:lnTo>
                  <a:pt x="43" y="25"/>
                </a:lnTo>
                <a:lnTo>
                  <a:pt x="40" y="27"/>
                </a:lnTo>
                <a:lnTo>
                  <a:pt x="37" y="30"/>
                </a:lnTo>
                <a:lnTo>
                  <a:pt x="33" y="31"/>
                </a:lnTo>
                <a:lnTo>
                  <a:pt x="29" y="31"/>
                </a:lnTo>
                <a:lnTo>
                  <a:pt x="24" y="33"/>
                </a:lnTo>
                <a:lnTo>
                  <a:pt x="19" y="33"/>
                </a:lnTo>
                <a:lnTo>
                  <a:pt x="16" y="31"/>
                </a:lnTo>
                <a:lnTo>
                  <a:pt x="11" y="30"/>
                </a:lnTo>
                <a:lnTo>
                  <a:pt x="8" y="28"/>
                </a:lnTo>
                <a:lnTo>
                  <a:pt x="5" y="25"/>
                </a:lnTo>
                <a:lnTo>
                  <a:pt x="1" y="23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6" y="4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2" name="Freeform 95"/>
          <p:cNvSpPr>
            <a:spLocks/>
          </p:cNvSpPr>
          <p:nvPr/>
        </p:nvSpPr>
        <p:spPr bwMode="auto">
          <a:xfrm>
            <a:off x="5577885" y="5579736"/>
            <a:ext cx="63401" cy="4672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2"/>
              </a:cxn>
              <a:cxn ang="0">
                <a:pos x="31" y="3"/>
              </a:cxn>
              <a:cxn ang="0">
                <a:pos x="34" y="6"/>
              </a:cxn>
              <a:cxn ang="0">
                <a:pos x="35" y="8"/>
              </a:cxn>
              <a:cxn ang="0">
                <a:pos x="37" y="11"/>
              </a:cxn>
              <a:cxn ang="0">
                <a:pos x="37" y="13"/>
              </a:cxn>
              <a:cxn ang="0">
                <a:pos x="37" y="16"/>
              </a:cxn>
              <a:cxn ang="0">
                <a:pos x="35" y="19"/>
              </a:cxn>
              <a:cxn ang="0">
                <a:pos x="34" y="21"/>
              </a:cxn>
              <a:cxn ang="0">
                <a:pos x="32" y="22"/>
              </a:cxn>
              <a:cxn ang="0">
                <a:pos x="29" y="24"/>
              </a:cxn>
              <a:cxn ang="0">
                <a:pos x="27" y="25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5"/>
              </a:cxn>
              <a:cxn ang="0">
                <a:pos x="10" y="25"/>
              </a:cxn>
              <a:cxn ang="0">
                <a:pos x="7" y="24"/>
              </a:cxn>
              <a:cxn ang="0">
                <a:pos x="3" y="21"/>
              </a:cxn>
              <a:cxn ang="0">
                <a:pos x="2" y="19"/>
              </a:cxn>
              <a:cxn ang="0">
                <a:pos x="0" y="17"/>
              </a:cxn>
              <a:cxn ang="0">
                <a:pos x="0" y="14"/>
              </a:cxn>
              <a:cxn ang="0">
                <a:pos x="0" y="11"/>
              </a:cxn>
              <a:cxn ang="0">
                <a:pos x="2" y="10"/>
              </a:cxn>
              <a:cxn ang="0">
                <a:pos x="3" y="6"/>
              </a:cxn>
              <a:cxn ang="0">
                <a:pos x="5" y="5"/>
              </a:cxn>
              <a:cxn ang="0">
                <a:pos x="7" y="2"/>
              </a:cxn>
              <a:cxn ang="0">
                <a:pos x="10" y="2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2"/>
              </a:cxn>
              <a:cxn ang="0">
                <a:pos x="24" y="2"/>
              </a:cxn>
              <a:cxn ang="0">
                <a:pos x="24" y="2"/>
              </a:cxn>
            </a:cxnLst>
            <a:rect l="0" t="0" r="r" b="b"/>
            <a:pathLst>
              <a:path w="37" h="27">
                <a:moveTo>
                  <a:pt x="24" y="2"/>
                </a:moveTo>
                <a:lnTo>
                  <a:pt x="27" y="2"/>
                </a:lnTo>
                <a:lnTo>
                  <a:pt x="31" y="3"/>
                </a:lnTo>
                <a:lnTo>
                  <a:pt x="34" y="6"/>
                </a:lnTo>
                <a:lnTo>
                  <a:pt x="35" y="8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5" y="19"/>
                </a:lnTo>
                <a:lnTo>
                  <a:pt x="34" y="21"/>
                </a:lnTo>
                <a:lnTo>
                  <a:pt x="32" y="22"/>
                </a:lnTo>
                <a:lnTo>
                  <a:pt x="29" y="24"/>
                </a:lnTo>
                <a:lnTo>
                  <a:pt x="27" y="25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3" y="25"/>
                </a:lnTo>
                <a:lnTo>
                  <a:pt x="10" y="25"/>
                </a:lnTo>
                <a:lnTo>
                  <a:pt x="7" y="24"/>
                </a:lnTo>
                <a:lnTo>
                  <a:pt x="3" y="21"/>
                </a:lnTo>
                <a:lnTo>
                  <a:pt x="2" y="19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2" y="10"/>
                </a:lnTo>
                <a:lnTo>
                  <a:pt x="3" y="6"/>
                </a:lnTo>
                <a:lnTo>
                  <a:pt x="5" y="5"/>
                </a:lnTo>
                <a:lnTo>
                  <a:pt x="7" y="2"/>
                </a:lnTo>
                <a:lnTo>
                  <a:pt x="10" y="2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3" name="Freeform 96"/>
          <p:cNvSpPr>
            <a:spLocks/>
          </p:cNvSpPr>
          <p:nvPr/>
        </p:nvSpPr>
        <p:spPr bwMode="auto">
          <a:xfrm>
            <a:off x="5559036" y="5584928"/>
            <a:ext cx="78822" cy="58838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5" y="3"/>
              </a:cxn>
              <a:cxn ang="0">
                <a:pos x="38" y="5"/>
              </a:cxn>
              <a:cxn ang="0">
                <a:pos x="42" y="7"/>
              </a:cxn>
              <a:cxn ang="0">
                <a:pos x="43" y="10"/>
              </a:cxn>
              <a:cxn ang="0">
                <a:pos x="45" y="13"/>
              </a:cxn>
              <a:cxn ang="0">
                <a:pos x="46" y="16"/>
              </a:cxn>
              <a:cxn ang="0">
                <a:pos x="45" y="19"/>
              </a:cxn>
              <a:cxn ang="0">
                <a:pos x="45" y="22"/>
              </a:cxn>
              <a:cxn ang="0">
                <a:pos x="43" y="26"/>
              </a:cxn>
              <a:cxn ang="0">
                <a:pos x="40" y="29"/>
              </a:cxn>
              <a:cxn ang="0">
                <a:pos x="37" y="30"/>
              </a:cxn>
              <a:cxn ang="0">
                <a:pos x="34" y="32"/>
              </a:cxn>
              <a:cxn ang="0">
                <a:pos x="29" y="34"/>
              </a:cxn>
              <a:cxn ang="0">
                <a:pos x="24" y="34"/>
              </a:cxn>
              <a:cxn ang="0">
                <a:pos x="19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29"/>
              </a:cxn>
              <a:cxn ang="0">
                <a:pos x="5" y="27"/>
              </a:cxn>
              <a:cxn ang="0">
                <a:pos x="3" y="24"/>
              </a:cxn>
              <a:cxn ang="0">
                <a:pos x="0" y="21"/>
              </a:cxn>
              <a:cxn ang="0">
                <a:pos x="0" y="18"/>
              </a:cxn>
              <a:cxn ang="0">
                <a:pos x="0" y="14"/>
              </a:cxn>
              <a:cxn ang="0">
                <a:pos x="2" y="11"/>
              </a:cxn>
              <a:cxn ang="0">
                <a:pos x="3" y="8"/>
              </a:cxn>
              <a:cxn ang="0">
                <a:pos x="6" y="5"/>
              </a:cxn>
              <a:cxn ang="0">
                <a:pos x="10" y="3"/>
              </a:cxn>
              <a:cxn ang="0">
                <a:pos x="13" y="2"/>
              </a:cxn>
              <a:cxn ang="0">
                <a:pos x="16" y="0"/>
              </a:cxn>
              <a:cxn ang="0">
                <a:pos x="21" y="0"/>
              </a:cxn>
              <a:cxn ang="0">
                <a:pos x="26" y="0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4">
                <a:moveTo>
                  <a:pt x="30" y="2"/>
                </a:moveTo>
                <a:lnTo>
                  <a:pt x="35" y="3"/>
                </a:lnTo>
                <a:lnTo>
                  <a:pt x="38" y="5"/>
                </a:lnTo>
                <a:lnTo>
                  <a:pt x="42" y="7"/>
                </a:lnTo>
                <a:lnTo>
                  <a:pt x="43" y="10"/>
                </a:lnTo>
                <a:lnTo>
                  <a:pt x="45" y="13"/>
                </a:lnTo>
                <a:lnTo>
                  <a:pt x="46" y="16"/>
                </a:lnTo>
                <a:lnTo>
                  <a:pt x="45" y="19"/>
                </a:lnTo>
                <a:lnTo>
                  <a:pt x="45" y="22"/>
                </a:lnTo>
                <a:lnTo>
                  <a:pt x="43" y="26"/>
                </a:lnTo>
                <a:lnTo>
                  <a:pt x="40" y="29"/>
                </a:lnTo>
                <a:lnTo>
                  <a:pt x="37" y="30"/>
                </a:lnTo>
                <a:lnTo>
                  <a:pt x="34" y="32"/>
                </a:lnTo>
                <a:lnTo>
                  <a:pt x="29" y="34"/>
                </a:lnTo>
                <a:lnTo>
                  <a:pt x="24" y="34"/>
                </a:lnTo>
                <a:lnTo>
                  <a:pt x="19" y="34"/>
                </a:lnTo>
                <a:lnTo>
                  <a:pt x="16" y="34"/>
                </a:lnTo>
                <a:lnTo>
                  <a:pt x="11" y="32"/>
                </a:lnTo>
                <a:lnTo>
                  <a:pt x="8" y="29"/>
                </a:lnTo>
                <a:lnTo>
                  <a:pt x="5" y="27"/>
                </a:lnTo>
                <a:lnTo>
                  <a:pt x="3" y="24"/>
                </a:lnTo>
                <a:lnTo>
                  <a:pt x="0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6" y="5"/>
                </a:lnTo>
                <a:lnTo>
                  <a:pt x="10" y="3"/>
                </a:lnTo>
                <a:lnTo>
                  <a:pt x="13" y="2"/>
                </a:lnTo>
                <a:lnTo>
                  <a:pt x="16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4" name="Freeform 97"/>
          <p:cNvSpPr>
            <a:spLocks/>
          </p:cNvSpPr>
          <p:nvPr/>
        </p:nvSpPr>
        <p:spPr bwMode="auto">
          <a:xfrm>
            <a:off x="5569317" y="5598772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8" y="2"/>
              </a:cxn>
              <a:cxn ang="0">
                <a:pos x="31" y="3"/>
              </a:cxn>
              <a:cxn ang="0">
                <a:pos x="34" y="5"/>
              </a:cxn>
              <a:cxn ang="0">
                <a:pos x="36" y="8"/>
              </a:cxn>
              <a:cxn ang="0">
                <a:pos x="36" y="10"/>
              </a:cxn>
              <a:cxn ang="0">
                <a:pos x="37" y="13"/>
              </a:cxn>
              <a:cxn ang="0">
                <a:pos x="37" y="14"/>
              </a:cxn>
              <a:cxn ang="0">
                <a:pos x="36" y="18"/>
              </a:cxn>
              <a:cxn ang="0">
                <a:pos x="34" y="21"/>
              </a:cxn>
              <a:cxn ang="0">
                <a:pos x="32" y="22"/>
              </a:cxn>
              <a:cxn ang="0">
                <a:pos x="31" y="24"/>
              </a:cxn>
              <a:cxn ang="0">
                <a:pos x="28" y="26"/>
              </a:cxn>
              <a:cxn ang="0">
                <a:pos x="24" y="26"/>
              </a:cxn>
              <a:cxn ang="0">
                <a:pos x="20" y="27"/>
              </a:cxn>
              <a:cxn ang="0">
                <a:pos x="16" y="27"/>
              </a:cxn>
              <a:cxn ang="0">
                <a:pos x="13" y="26"/>
              </a:cxn>
              <a:cxn ang="0">
                <a:pos x="10" y="24"/>
              </a:cxn>
              <a:cxn ang="0">
                <a:pos x="7" y="22"/>
              </a:cxn>
              <a:cxn ang="0">
                <a:pos x="4" y="21"/>
              </a:cxn>
              <a:cxn ang="0">
                <a:pos x="2" y="19"/>
              </a:cxn>
              <a:cxn ang="0">
                <a:pos x="0" y="16"/>
              </a:cxn>
              <a:cxn ang="0">
                <a:pos x="0" y="13"/>
              </a:cxn>
              <a:cxn ang="0">
                <a:pos x="0" y="10"/>
              </a:cxn>
              <a:cxn ang="0">
                <a:pos x="0" y="8"/>
              </a:cxn>
              <a:cxn ang="0">
                <a:pos x="4" y="6"/>
              </a:cxn>
              <a:cxn ang="0">
                <a:pos x="5" y="3"/>
              </a:cxn>
              <a:cxn ang="0">
                <a:pos x="8" y="2"/>
              </a:cxn>
              <a:cxn ang="0">
                <a:pos x="10" y="0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8" y="2"/>
                </a:lnTo>
                <a:lnTo>
                  <a:pt x="31" y="3"/>
                </a:lnTo>
                <a:lnTo>
                  <a:pt x="34" y="5"/>
                </a:lnTo>
                <a:lnTo>
                  <a:pt x="36" y="8"/>
                </a:lnTo>
                <a:lnTo>
                  <a:pt x="36" y="10"/>
                </a:lnTo>
                <a:lnTo>
                  <a:pt x="37" y="13"/>
                </a:lnTo>
                <a:lnTo>
                  <a:pt x="37" y="14"/>
                </a:lnTo>
                <a:lnTo>
                  <a:pt x="36" y="18"/>
                </a:lnTo>
                <a:lnTo>
                  <a:pt x="34" y="21"/>
                </a:lnTo>
                <a:lnTo>
                  <a:pt x="32" y="22"/>
                </a:lnTo>
                <a:lnTo>
                  <a:pt x="31" y="24"/>
                </a:lnTo>
                <a:lnTo>
                  <a:pt x="28" y="26"/>
                </a:lnTo>
                <a:lnTo>
                  <a:pt x="24" y="26"/>
                </a:lnTo>
                <a:lnTo>
                  <a:pt x="20" y="27"/>
                </a:lnTo>
                <a:lnTo>
                  <a:pt x="16" y="27"/>
                </a:lnTo>
                <a:lnTo>
                  <a:pt x="13" y="26"/>
                </a:lnTo>
                <a:lnTo>
                  <a:pt x="10" y="24"/>
                </a:lnTo>
                <a:lnTo>
                  <a:pt x="7" y="22"/>
                </a:lnTo>
                <a:lnTo>
                  <a:pt x="4" y="21"/>
                </a:lnTo>
                <a:lnTo>
                  <a:pt x="2" y="19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4" y="6"/>
                </a:lnTo>
                <a:lnTo>
                  <a:pt x="5" y="3"/>
                </a:lnTo>
                <a:lnTo>
                  <a:pt x="8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5" name="Freeform 98"/>
          <p:cNvSpPr>
            <a:spLocks/>
          </p:cNvSpPr>
          <p:nvPr/>
        </p:nvSpPr>
        <p:spPr bwMode="auto">
          <a:xfrm>
            <a:off x="5550468" y="5602233"/>
            <a:ext cx="80536" cy="60569"/>
          </a:xfrm>
          <a:custGeom>
            <a:avLst/>
            <a:gdLst/>
            <a:ahLst/>
            <a:cxnLst>
              <a:cxn ang="0">
                <a:pos x="31" y="1"/>
              </a:cxn>
              <a:cxn ang="0">
                <a:pos x="35" y="3"/>
              </a:cxn>
              <a:cxn ang="0">
                <a:pos x="39" y="4"/>
              </a:cxn>
              <a:cxn ang="0">
                <a:pos x="42" y="8"/>
              </a:cxn>
              <a:cxn ang="0">
                <a:pos x="43" y="11"/>
              </a:cxn>
              <a:cxn ang="0">
                <a:pos x="45" y="14"/>
              </a:cxn>
              <a:cxn ang="0">
                <a:pos x="47" y="17"/>
              </a:cxn>
              <a:cxn ang="0">
                <a:pos x="45" y="20"/>
              </a:cxn>
              <a:cxn ang="0">
                <a:pos x="45" y="24"/>
              </a:cxn>
              <a:cxn ang="0">
                <a:pos x="43" y="27"/>
              </a:cxn>
              <a:cxn ang="0">
                <a:pos x="40" y="28"/>
              </a:cxn>
              <a:cxn ang="0">
                <a:pos x="37" y="30"/>
              </a:cxn>
              <a:cxn ang="0">
                <a:pos x="34" y="33"/>
              </a:cxn>
              <a:cxn ang="0">
                <a:pos x="29" y="33"/>
              </a:cxn>
              <a:cxn ang="0">
                <a:pos x="24" y="35"/>
              </a:cxn>
              <a:cxn ang="0">
                <a:pos x="19" y="33"/>
              </a:cxn>
              <a:cxn ang="0">
                <a:pos x="16" y="33"/>
              </a:cxn>
              <a:cxn ang="0">
                <a:pos x="11" y="32"/>
              </a:cxn>
              <a:cxn ang="0">
                <a:pos x="8" y="30"/>
              </a:cxn>
              <a:cxn ang="0">
                <a:pos x="5" y="27"/>
              </a:cxn>
              <a:cxn ang="0">
                <a:pos x="3" y="24"/>
              </a:cxn>
              <a:cxn ang="0">
                <a:pos x="0" y="20"/>
              </a:cxn>
              <a:cxn ang="0">
                <a:pos x="0" y="17"/>
              </a:cxn>
              <a:cxn ang="0">
                <a:pos x="0" y="14"/>
              </a:cxn>
              <a:cxn ang="0">
                <a:pos x="2" y="11"/>
              </a:cxn>
              <a:cxn ang="0">
                <a:pos x="3" y="8"/>
              </a:cxn>
              <a:cxn ang="0">
                <a:pos x="7" y="6"/>
              </a:cxn>
              <a:cxn ang="0">
                <a:pos x="10" y="4"/>
              </a:cxn>
              <a:cxn ang="0">
                <a:pos x="13" y="1"/>
              </a:cxn>
              <a:cxn ang="0">
                <a:pos x="18" y="1"/>
              </a:cxn>
              <a:cxn ang="0">
                <a:pos x="21" y="0"/>
              </a:cxn>
              <a:cxn ang="0">
                <a:pos x="26" y="1"/>
              </a:cxn>
              <a:cxn ang="0">
                <a:pos x="31" y="1"/>
              </a:cxn>
              <a:cxn ang="0">
                <a:pos x="31" y="1"/>
              </a:cxn>
            </a:cxnLst>
            <a:rect l="0" t="0" r="r" b="b"/>
            <a:pathLst>
              <a:path w="47" h="35">
                <a:moveTo>
                  <a:pt x="31" y="1"/>
                </a:moveTo>
                <a:lnTo>
                  <a:pt x="35" y="3"/>
                </a:lnTo>
                <a:lnTo>
                  <a:pt x="39" y="4"/>
                </a:lnTo>
                <a:lnTo>
                  <a:pt x="42" y="8"/>
                </a:lnTo>
                <a:lnTo>
                  <a:pt x="43" y="11"/>
                </a:lnTo>
                <a:lnTo>
                  <a:pt x="45" y="14"/>
                </a:lnTo>
                <a:lnTo>
                  <a:pt x="47" y="17"/>
                </a:lnTo>
                <a:lnTo>
                  <a:pt x="45" y="20"/>
                </a:lnTo>
                <a:lnTo>
                  <a:pt x="45" y="24"/>
                </a:lnTo>
                <a:lnTo>
                  <a:pt x="43" y="27"/>
                </a:lnTo>
                <a:lnTo>
                  <a:pt x="40" y="28"/>
                </a:lnTo>
                <a:lnTo>
                  <a:pt x="37" y="30"/>
                </a:lnTo>
                <a:lnTo>
                  <a:pt x="34" y="33"/>
                </a:lnTo>
                <a:lnTo>
                  <a:pt x="29" y="33"/>
                </a:lnTo>
                <a:lnTo>
                  <a:pt x="24" y="35"/>
                </a:lnTo>
                <a:lnTo>
                  <a:pt x="19" y="33"/>
                </a:lnTo>
                <a:lnTo>
                  <a:pt x="16" y="33"/>
                </a:lnTo>
                <a:lnTo>
                  <a:pt x="11" y="32"/>
                </a:lnTo>
                <a:lnTo>
                  <a:pt x="8" y="30"/>
                </a:lnTo>
                <a:lnTo>
                  <a:pt x="5" y="27"/>
                </a:lnTo>
                <a:lnTo>
                  <a:pt x="3" y="24"/>
                </a:lnTo>
                <a:lnTo>
                  <a:pt x="0" y="20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7" y="6"/>
                </a:lnTo>
                <a:lnTo>
                  <a:pt x="10" y="4"/>
                </a:lnTo>
                <a:lnTo>
                  <a:pt x="13" y="1"/>
                </a:lnTo>
                <a:lnTo>
                  <a:pt x="18" y="1"/>
                </a:lnTo>
                <a:lnTo>
                  <a:pt x="21" y="0"/>
                </a:lnTo>
                <a:lnTo>
                  <a:pt x="26" y="1"/>
                </a:lnTo>
                <a:lnTo>
                  <a:pt x="31" y="1"/>
                </a:lnTo>
                <a:lnTo>
                  <a:pt x="31" y="1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6" name="Freeform 99"/>
          <p:cNvSpPr>
            <a:spLocks/>
          </p:cNvSpPr>
          <p:nvPr/>
        </p:nvSpPr>
        <p:spPr bwMode="auto">
          <a:xfrm>
            <a:off x="5562463" y="5616078"/>
            <a:ext cx="61687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1"/>
              </a:cxn>
              <a:cxn ang="0">
                <a:pos x="30" y="3"/>
              </a:cxn>
              <a:cxn ang="0">
                <a:pos x="33" y="6"/>
              </a:cxn>
              <a:cxn ang="0">
                <a:pos x="35" y="8"/>
              </a:cxn>
              <a:cxn ang="0">
                <a:pos x="36" y="11"/>
              </a:cxn>
              <a:cxn ang="0">
                <a:pos x="36" y="12"/>
              </a:cxn>
              <a:cxn ang="0">
                <a:pos x="36" y="16"/>
              </a:cxn>
              <a:cxn ang="0">
                <a:pos x="36" y="19"/>
              </a:cxn>
              <a:cxn ang="0">
                <a:pos x="35" y="20"/>
              </a:cxn>
              <a:cxn ang="0">
                <a:pos x="32" y="22"/>
              </a:cxn>
              <a:cxn ang="0">
                <a:pos x="28" y="24"/>
              </a:cxn>
              <a:cxn ang="0">
                <a:pos x="27" y="25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2" y="25"/>
              </a:cxn>
              <a:cxn ang="0">
                <a:pos x="9" y="25"/>
              </a:cxn>
              <a:cxn ang="0">
                <a:pos x="6" y="22"/>
              </a:cxn>
              <a:cxn ang="0">
                <a:pos x="3" y="20"/>
              </a:cxn>
              <a:cxn ang="0">
                <a:pos x="1" y="19"/>
              </a:cxn>
              <a:cxn ang="0">
                <a:pos x="0" y="16"/>
              </a:cxn>
              <a:cxn ang="0">
                <a:pos x="0" y="14"/>
              </a:cxn>
              <a:cxn ang="0">
                <a:pos x="0" y="11"/>
              </a:cxn>
              <a:cxn ang="0">
                <a:pos x="1" y="8"/>
              </a:cxn>
              <a:cxn ang="0">
                <a:pos x="1" y="6"/>
              </a:cxn>
              <a:cxn ang="0">
                <a:pos x="4" y="3"/>
              </a:cxn>
              <a:cxn ang="0">
                <a:pos x="8" y="1"/>
              </a:cxn>
              <a:cxn ang="0">
                <a:pos x="11" y="0"/>
              </a:cxn>
              <a:cxn ang="0">
                <a:pos x="12" y="0"/>
              </a:cxn>
              <a:cxn ang="0">
                <a:pos x="17" y="0"/>
              </a:cxn>
              <a:cxn ang="0">
                <a:pos x="20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6" h="27">
                <a:moveTo>
                  <a:pt x="24" y="0"/>
                </a:moveTo>
                <a:lnTo>
                  <a:pt x="27" y="1"/>
                </a:ln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6" y="11"/>
                </a:lnTo>
                <a:lnTo>
                  <a:pt x="36" y="12"/>
                </a:lnTo>
                <a:lnTo>
                  <a:pt x="36" y="16"/>
                </a:lnTo>
                <a:lnTo>
                  <a:pt x="36" y="19"/>
                </a:lnTo>
                <a:lnTo>
                  <a:pt x="35" y="20"/>
                </a:lnTo>
                <a:lnTo>
                  <a:pt x="32" y="22"/>
                </a:lnTo>
                <a:lnTo>
                  <a:pt x="28" y="24"/>
                </a:lnTo>
                <a:lnTo>
                  <a:pt x="27" y="25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2" y="25"/>
                </a:lnTo>
                <a:lnTo>
                  <a:pt x="9" y="25"/>
                </a:lnTo>
                <a:lnTo>
                  <a:pt x="6" y="22"/>
                </a:lnTo>
                <a:lnTo>
                  <a:pt x="3" y="20"/>
                </a:lnTo>
                <a:lnTo>
                  <a:pt x="1" y="19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1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2" y="0"/>
                </a:lnTo>
                <a:lnTo>
                  <a:pt x="17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7" name="Freeform 100"/>
          <p:cNvSpPr>
            <a:spLocks/>
          </p:cNvSpPr>
          <p:nvPr/>
        </p:nvSpPr>
        <p:spPr bwMode="auto">
          <a:xfrm>
            <a:off x="5541901" y="5621269"/>
            <a:ext cx="80536" cy="5710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6" y="1"/>
              </a:cxn>
              <a:cxn ang="0">
                <a:pos x="39" y="5"/>
              </a:cxn>
              <a:cxn ang="0">
                <a:pos x="42" y="6"/>
              </a:cxn>
              <a:cxn ang="0">
                <a:pos x="44" y="9"/>
              </a:cxn>
              <a:cxn ang="0">
                <a:pos x="45" y="13"/>
              </a:cxn>
              <a:cxn ang="0">
                <a:pos x="47" y="16"/>
              </a:cxn>
              <a:cxn ang="0">
                <a:pos x="47" y="19"/>
              </a:cxn>
              <a:cxn ang="0">
                <a:pos x="45" y="22"/>
              </a:cxn>
              <a:cxn ang="0">
                <a:pos x="44" y="25"/>
              </a:cxn>
              <a:cxn ang="0">
                <a:pos x="40" y="29"/>
              </a:cxn>
              <a:cxn ang="0">
                <a:pos x="37" y="30"/>
              </a:cxn>
              <a:cxn ang="0">
                <a:pos x="34" y="32"/>
              </a:cxn>
              <a:cxn ang="0">
                <a:pos x="29" y="33"/>
              </a:cxn>
              <a:cxn ang="0">
                <a:pos x="24" y="33"/>
              </a:cxn>
              <a:cxn ang="0">
                <a:pos x="21" y="33"/>
              </a:cxn>
              <a:cxn ang="0">
                <a:pos x="16" y="32"/>
              </a:cxn>
              <a:cxn ang="0">
                <a:pos x="12" y="30"/>
              </a:cxn>
              <a:cxn ang="0">
                <a:pos x="8" y="29"/>
              </a:cxn>
              <a:cxn ang="0">
                <a:pos x="5" y="25"/>
              </a:cxn>
              <a:cxn ang="0">
                <a:pos x="4" y="24"/>
              </a:cxn>
              <a:cxn ang="0">
                <a:pos x="0" y="21"/>
              </a:cxn>
              <a:cxn ang="0">
                <a:pos x="0" y="17"/>
              </a:cxn>
              <a:cxn ang="0">
                <a:pos x="0" y="14"/>
              </a:cxn>
              <a:cxn ang="0">
                <a:pos x="2" y="11"/>
              </a:cxn>
              <a:cxn ang="0">
                <a:pos x="4" y="8"/>
              </a:cxn>
              <a:cxn ang="0">
                <a:pos x="7" y="5"/>
              </a:cxn>
              <a:cxn ang="0">
                <a:pos x="10" y="3"/>
              </a:cxn>
              <a:cxn ang="0">
                <a:pos x="13" y="1"/>
              </a:cxn>
              <a:cxn ang="0">
                <a:pos x="18" y="0"/>
              </a:cxn>
              <a:cxn ang="0">
                <a:pos x="21" y="0"/>
              </a:cxn>
              <a:cxn ang="0">
                <a:pos x="26" y="0"/>
              </a:cxn>
              <a:cxn ang="0">
                <a:pos x="31" y="0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47" h="33">
                <a:moveTo>
                  <a:pt x="31" y="0"/>
                </a:moveTo>
                <a:lnTo>
                  <a:pt x="36" y="1"/>
                </a:lnTo>
                <a:lnTo>
                  <a:pt x="39" y="5"/>
                </a:lnTo>
                <a:lnTo>
                  <a:pt x="42" y="6"/>
                </a:lnTo>
                <a:lnTo>
                  <a:pt x="44" y="9"/>
                </a:lnTo>
                <a:lnTo>
                  <a:pt x="45" y="13"/>
                </a:lnTo>
                <a:lnTo>
                  <a:pt x="47" y="16"/>
                </a:lnTo>
                <a:lnTo>
                  <a:pt x="47" y="19"/>
                </a:lnTo>
                <a:lnTo>
                  <a:pt x="45" y="22"/>
                </a:lnTo>
                <a:lnTo>
                  <a:pt x="44" y="25"/>
                </a:lnTo>
                <a:lnTo>
                  <a:pt x="40" y="29"/>
                </a:lnTo>
                <a:lnTo>
                  <a:pt x="37" y="30"/>
                </a:lnTo>
                <a:lnTo>
                  <a:pt x="34" y="32"/>
                </a:lnTo>
                <a:lnTo>
                  <a:pt x="29" y="33"/>
                </a:lnTo>
                <a:lnTo>
                  <a:pt x="24" y="33"/>
                </a:lnTo>
                <a:lnTo>
                  <a:pt x="21" y="33"/>
                </a:lnTo>
                <a:lnTo>
                  <a:pt x="16" y="32"/>
                </a:lnTo>
                <a:lnTo>
                  <a:pt x="12" y="30"/>
                </a:lnTo>
                <a:lnTo>
                  <a:pt x="8" y="29"/>
                </a:lnTo>
                <a:lnTo>
                  <a:pt x="5" y="25"/>
                </a:lnTo>
                <a:lnTo>
                  <a:pt x="4" y="24"/>
                </a:lnTo>
                <a:lnTo>
                  <a:pt x="0" y="21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4" y="8"/>
                </a:lnTo>
                <a:lnTo>
                  <a:pt x="7" y="5"/>
                </a:lnTo>
                <a:lnTo>
                  <a:pt x="10" y="3"/>
                </a:lnTo>
                <a:lnTo>
                  <a:pt x="13" y="1"/>
                </a:lnTo>
                <a:lnTo>
                  <a:pt x="18" y="0"/>
                </a:lnTo>
                <a:lnTo>
                  <a:pt x="21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8" name="Freeform 101"/>
          <p:cNvSpPr>
            <a:spLocks/>
          </p:cNvSpPr>
          <p:nvPr/>
        </p:nvSpPr>
        <p:spPr bwMode="auto">
          <a:xfrm>
            <a:off x="5553895" y="5631652"/>
            <a:ext cx="63401" cy="4672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3"/>
              </a:cxn>
              <a:cxn ang="0">
                <a:pos x="30" y="5"/>
              </a:cxn>
              <a:cxn ang="0">
                <a:pos x="33" y="7"/>
              </a:cxn>
              <a:cxn ang="0">
                <a:pos x="35" y="10"/>
              </a:cxn>
              <a:cxn ang="0">
                <a:pos x="37" y="11"/>
              </a:cxn>
              <a:cxn ang="0">
                <a:pos x="37" y="13"/>
              </a:cxn>
              <a:cxn ang="0">
                <a:pos x="37" y="16"/>
              </a:cxn>
              <a:cxn ang="0">
                <a:pos x="37" y="19"/>
              </a:cxn>
              <a:cxn ang="0">
                <a:pos x="35" y="21"/>
              </a:cxn>
              <a:cxn ang="0">
                <a:pos x="32" y="24"/>
              </a:cxn>
              <a:cxn ang="0">
                <a:pos x="29" y="26"/>
              </a:cxn>
              <a:cxn ang="0">
                <a:pos x="27" y="27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7"/>
              </a:cxn>
              <a:cxn ang="0">
                <a:pos x="9" y="26"/>
              </a:cxn>
              <a:cxn ang="0">
                <a:pos x="6" y="24"/>
              </a:cxn>
              <a:cxn ang="0">
                <a:pos x="3" y="23"/>
              </a:cxn>
              <a:cxn ang="0">
                <a:pos x="1" y="19"/>
              </a:cxn>
              <a:cxn ang="0">
                <a:pos x="0" y="18"/>
              </a:cxn>
              <a:cxn ang="0">
                <a:pos x="0" y="15"/>
              </a:cxn>
              <a:cxn ang="0">
                <a:pos x="0" y="13"/>
              </a:cxn>
              <a:cxn ang="0">
                <a:pos x="1" y="10"/>
              </a:cxn>
              <a:cxn ang="0">
                <a:pos x="3" y="7"/>
              </a:cxn>
              <a:cxn ang="0">
                <a:pos x="5" y="5"/>
              </a:cxn>
              <a:cxn ang="0">
                <a:pos x="8" y="3"/>
              </a:cxn>
              <a:cxn ang="0">
                <a:pos x="9" y="2"/>
              </a:cxn>
              <a:cxn ang="0">
                <a:pos x="14" y="2"/>
              </a:cxn>
              <a:cxn ang="0">
                <a:pos x="17" y="0"/>
              </a:cxn>
              <a:cxn ang="0">
                <a:pos x="21" y="2"/>
              </a:cxn>
              <a:cxn ang="0">
                <a:pos x="24" y="2"/>
              </a:cxn>
              <a:cxn ang="0">
                <a:pos x="24" y="2"/>
              </a:cxn>
              <a:cxn ang="0">
                <a:pos x="24" y="2"/>
              </a:cxn>
            </a:cxnLst>
            <a:rect l="0" t="0" r="r" b="b"/>
            <a:pathLst>
              <a:path w="37" h="27">
                <a:moveTo>
                  <a:pt x="24" y="2"/>
                </a:moveTo>
                <a:lnTo>
                  <a:pt x="27" y="3"/>
                </a:lnTo>
                <a:lnTo>
                  <a:pt x="30" y="5"/>
                </a:lnTo>
                <a:lnTo>
                  <a:pt x="33" y="7"/>
                </a:lnTo>
                <a:lnTo>
                  <a:pt x="35" y="10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7" y="19"/>
                </a:lnTo>
                <a:lnTo>
                  <a:pt x="35" y="21"/>
                </a:lnTo>
                <a:lnTo>
                  <a:pt x="32" y="24"/>
                </a:lnTo>
                <a:lnTo>
                  <a:pt x="29" y="26"/>
                </a:lnTo>
                <a:lnTo>
                  <a:pt x="27" y="27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3" y="27"/>
                </a:lnTo>
                <a:lnTo>
                  <a:pt x="9" y="26"/>
                </a:lnTo>
                <a:lnTo>
                  <a:pt x="6" y="24"/>
                </a:lnTo>
                <a:lnTo>
                  <a:pt x="3" y="23"/>
                </a:lnTo>
                <a:lnTo>
                  <a:pt x="1" y="19"/>
                </a:lnTo>
                <a:lnTo>
                  <a:pt x="0" y="18"/>
                </a:lnTo>
                <a:lnTo>
                  <a:pt x="0" y="15"/>
                </a:lnTo>
                <a:lnTo>
                  <a:pt x="0" y="13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9" y="2"/>
                </a:lnTo>
                <a:lnTo>
                  <a:pt x="14" y="2"/>
                </a:lnTo>
                <a:lnTo>
                  <a:pt x="17" y="0"/>
                </a:lnTo>
                <a:lnTo>
                  <a:pt x="21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99" name="Freeform 102"/>
          <p:cNvSpPr>
            <a:spLocks/>
          </p:cNvSpPr>
          <p:nvPr/>
        </p:nvSpPr>
        <p:spPr bwMode="auto">
          <a:xfrm>
            <a:off x="5535046" y="5636844"/>
            <a:ext cx="78822" cy="58838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3" y="4"/>
              </a:cxn>
              <a:cxn ang="0">
                <a:pos x="38" y="5"/>
              </a:cxn>
              <a:cxn ang="0">
                <a:pos x="41" y="8"/>
              </a:cxn>
              <a:cxn ang="0">
                <a:pos x="43" y="10"/>
              </a:cxn>
              <a:cxn ang="0">
                <a:pos x="44" y="13"/>
              </a:cxn>
              <a:cxn ang="0">
                <a:pos x="46" y="16"/>
              </a:cxn>
              <a:cxn ang="0">
                <a:pos x="44" y="21"/>
              </a:cxn>
              <a:cxn ang="0">
                <a:pos x="44" y="24"/>
              </a:cxn>
              <a:cxn ang="0">
                <a:pos x="43" y="26"/>
              </a:cxn>
              <a:cxn ang="0">
                <a:pos x="40" y="29"/>
              </a:cxn>
              <a:cxn ang="0">
                <a:pos x="36" y="31"/>
              </a:cxn>
              <a:cxn ang="0">
                <a:pos x="33" y="32"/>
              </a:cxn>
              <a:cxn ang="0">
                <a:pos x="28" y="34"/>
              </a:cxn>
              <a:cxn ang="0">
                <a:pos x="25" y="34"/>
              </a:cxn>
              <a:cxn ang="0">
                <a:pos x="20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29"/>
              </a:cxn>
              <a:cxn ang="0">
                <a:pos x="4" y="28"/>
              </a:cxn>
              <a:cxn ang="0">
                <a:pos x="3" y="24"/>
              </a:cxn>
              <a:cxn ang="0">
                <a:pos x="1" y="21"/>
              </a:cxn>
              <a:cxn ang="0">
                <a:pos x="0" y="18"/>
              </a:cxn>
              <a:cxn ang="0">
                <a:pos x="0" y="15"/>
              </a:cxn>
              <a:cxn ang="0">
                <a:pos x="1" y="12"/>
              </a:cxn>
              <a:cxn ang="0">
                <a:pos x="3" y="8"/>
              </a:cxn>
              <a:cxn ang="0">
                <a:pos x="4" y="7"/>
              </a:cxn>
              <a:cxn ang="0">
                <a:pos x="9" y="4"/>
              </a:cxn>
              <a:cxn ang="0">
                <a:pos x="12" y="2"/>
              </a:cxn>
              <a:cxn ang="0">
                <a:pos x="17" y="2"/>
              </a:cxn>
              <a:cxn ang="0">
                <a:pos x="20" y="0"/>
              </a:cxn>
              <a:cxn ang="0">
                <a:pos x="25" y="0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4">
                <a:moveTo>
                  <a:pt x="30" y="2"/>
                </a:moveTo>
                <a:lnTo>
                  <a:pt x="33" y="4"/>
                </a:lnTo>
                <a:lnTo>
                  <a:pt x="38" y="5"/>
                </a:lnTo>
                <a:lnTo>
                  <a:pt x="41" y="8"/>
                </a:lnTo>
                <a:lnTo>
                  <a:pt x="43" y="10"/>
                </a:lnTo>
                <a:lnTo>
                  <a:pt x="44" y="13"/>
                </a:lnTo>
                <a:lnTo>
                  <a:pt x="46" y="16"/>
                </a:lnTo>
                <a:lnTo>
                  <a:pt x="44" y="21"/>
                </a:lnTo>
                <a:lnTo>
                  <a:pt x="44" y="24"/>
                </a:lnTo>
                <a:lnTo>
                  <a:pt x="43" y="26"/>
                </a:lnTo>
                <a:lnTo>
                  <a:pt x="40" y="29"/>
                </a:lnTo>
                <a:lnTo>
                  <a:pt x="36" y="31"/>
                </a:lnTo>
                <a:lnTo>
                  <a:pt x="33" y="32"/>
                </a:lnTo>
                <a:lnTo>
                  <a:pt x="28" y="34"/>
                </a:lnTo>
                <a:lnTo>
                  <a:pt x="25" y="34"/>
                </a:lnTo>
                <a:lnTo>
                  <a:pt x="20" y="34"/>
                </a:lnTo>
                <a:lnTo>
                  <a:pt x="16" y="34"/>
                </a:lnTo>
                <a:lnTo>
                  <a:pt x="11" y="32"/>
                </a:lnTo>
                <a:lnTo>
                  <a:pt x="8" y="29"/>
                </a:lnTo>
                <a:lnTo>
                  <a:pt x="4" y="28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4" y="7"/>
                </a:lnTo>
                <a:lnTo>
                  <a:pt x="9" y="4"/>
                </a:lnTo>
                <a:lnTo>
                  <a:pt x="12" y="2"/>
                </a:lnTo>
                <a:lnTo>
                  <a:pt x="17" y="2"/>
                </a:lnTo>
                <a:lnTo>
                  <a:pt x="20" y="0"/>
                </a:lnTo>
                <a:lnTo>
                  <a:pt x="25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0" name="Freeform 103"/>
          <p:cNvSpPr>
            <a:spLocks/>
          </p:cNvSpPr>
          <p:nvPr/>
        </p:nvSpPr>
        <p:spPr bwMode="auto">
          <a:xfrm>
            <a:off x="5545328" y="5650688"/>
            <a:ext cx="63401" cy="4845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2"/>
              </a:cxn>
              <a:cxn ang="0">
                <a:pos x="30" y="4"/>
              </a:cxn>
              <a:cxn ang="0">
                <a:pos x="34" y="5"/>
              </a:cxn>
              <a:cxn ang="0">
                <a:pos x="35" y="8"/>
              </a:cxn>
              <a:cxn ang="0">
                <a:pos x="37" y="10"/>
              </a:cxn>
              <a:cxn ang="0">
                <a:pos x="37" y="13"/>
              </a:cxn>
              <a:cxn ang="0">
                <a:pos x="37" y="16"/>
              </a:cxn>
              <a:cxn ang="0">
                <a:pos x="35" y="18"/>
              </a:cxn>
              <a:cxn ang="0">
                <a:pos x="34" y="21"/>
              </a:cxn>
              <a:cxn ang="0">
                <a:pos x="32" y="23"/>
              </a:cxn>
              <a:cxn ang="0">
                <a:pos x="29" y="24"/>
              </a:cxn>
              <a:cxn ang="0">
                <a:pos x="27" y="26"/>
              </a:cxn>
              <a:cxn ang="0">
                <a:pos x="22" y="26"/>
              </a:cxn>
              <a:cxn ang="0">
                <a:pos x="19" y="28"/>
              </a:cxn>
              <a:cxn ang="0">
                <a:pos x="16" y="26"/>
              </a:cxn>
              <a:cxn ang="0">
                <a:pos x="13" y="26"/>
              </a:cxn>
              <a:cxn ang="0">
                <a:pos x="10" y="24"/>
              </a:cxn>
              <a:cxn ang="0">
                <a:pos x="6" y="23"/>
              </a:cxn>
              <a:cxn ang="0">
                <a:pos x="3" y="21"/>
              </a:cxn>
              <a:cxn ang="0">
                <a:pos x="2" y="20"/>
              </a:cxn>
              <a:cxn ang="0">
                <a:pos x="0" y="16"/>
              </a:cxn>
              <a:cxn ang="0">
                <a:pos x="0" y="15"/>
              </a:cxn>
              <a:cxn ang="0">
                <a:pos x="0" y="12"/>
              </a:cxn>
              <a:cxn ang="0">
                <a:pos x="0" y="8"/>
              </a:cxn>
              <a:cxn ang="0">
                <a:pos x="2" y="7"/>
              </a:cxn>
              <a:cxn ang="0">
                <a:pos x="5" y="4"/>
              </a:cxn>
              <a:cxn ang="0">
                <a:pos x="8" y="2"/>
              </a:cxn>
              <a:cxn ang="0">
                <a:pos x="10" y="2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8">
                <a:moveTo>
                  <a:pt x="24" y="0"/>
                </a:moveTo>
                <a:lnTo>
                  <a:pt x="27" y="2"/>
                </a:lnTo>
                <a:lnTo>
                  <a:pt x="30" y="4"/>
                </a:lnTo>
                <a:lnTo>
                  <a:pt x="34" y="5"/>
                </a:lnTo>
                <a:lnTo>
                  <a:pt x="35" y="8"/>
                </a:lnTo>
                <a:lnTo>
                  <a:pt x="37" y="10"/>
                </a:lnTo>
                <a:lnTo>
                  <a:pt x="37" y="13"/>
                </a:lnTo>
                <a:lnTo>
                  <a:pt x="37" y="16"/>
                </a:lnTo>
                <a:lnTo>
                  <a:pt x="35" y="18"/>
                </a:lnTo>
                <a:lnTo>
                  <a:pt x="34" y="21"/>
                </a:lnTo>
                <a:lnTo>
                  <a:pt x="32" y="23"/>
                </a:lnTo>
                <a:lnTo>
                  <a:pt x="29" y="24"/>
                </a:lnTo>
                <a:lnTo>
                  <a:pt x="27" y="26"/>
                </a:lnTo>
                <a:lnTo>
                  <a:pt x="22" y="26"/>
                </a:lnTo>
                <a:lnTo>
                  <a:pt x="19" y="28"/>
                </a:lnTo>
                <a:lnTo>
                  <a:pt x="16" y="26"/>
                </a:lnTo>
                <a:lnTo>
                  <a:pt x="13" y="26"/>
                </a:lnTo>
                <a:lnTo>
                  <a:pt x="10" y="24"/>
                </a:lnTo>
                <a:lnTo>
                  <a:pt x="6" y="23"/>
                </a:lnTo>
                <a:lnTo>
                  <a:pt x="3" y="21"/>
                </a:lnTo>
                <a:lnTo>
                  <a:pt x="2" y="20"/>
                </a:lnTo>
                <a:lnTo>
                  <a:pt x="0" y="16"/>
                </a:lnTo>
                <a:lnTo>
                  <a:pt x="0" y="15"/>
                </a:lnTo>
                <a:lnTo>
                  <a:pt x="0" y="12"/>
                </a:lnTo>
                <a:lnTo>
                  <a:pt x="0" y="8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0" y="2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1" name="Freeform 104"/>
          <p:cNvSpPr>
            <a:spLocks/>
          </p:cNvSpPr>
          <p:nvPr/>
        </p:nvSpPr>
        <p:spPr bwMode="auto">
          <a:xfrm>
            <a:off x="5526479" y="5654149"/>
            <a:ext cx="78822" cy="60569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3" y="3"/>
              </a:cxn>
              <a:cxn ang="0">
                <a:pos x="38" y="5"/>
              </a:cxn>
              <a:cxn ang="0">
                <a:pos x="41" y="8"/>
              </a:cxn>
              <a:cxn ang="0">
                <a:pos x="43" y="11"/>
              </a:cxn>
              <a:cxn ang="0">
                <a:pos x="45" y="14"/>
              </a:cxn>
              <a:cxn ang="0">
                <a:pos x="46" y="18"/>
              </a:cxn>
              <a:cxn ang="0">
                <a:pos x="45" y="21"/>
              </a:cxn>
              <a:cxn ang="0">
                <a:pos x="45" y="24"/>
              </a:cxn>
              <a:cxn ang="0">
                <a:pos x="43" y="27"/>
              </a:cxn>
              <a:cxn ang="0">
                <a:pos x="40" y="30"/>
              </a:cxn>
              <a:cxn ang="0">
                <a:pos x="37" y="32"/>
              </a:cxn>
              <a:cxn ang="0">
                <a:pos x="33" y="34"/>
              </a:cxn>
              <a:cxn ang="0">
                <a:pos x="29" y="35"/>
              </a:cxn>
              <a:cxn ang="0">
                <a:pos x="24" y="35"/>
              </a:cxn>
              <a:cxn ang="0">
                <a:pos x="21" y="35"/>
              </a:cxn>
              <a:cxn ang="0">
                <a:pos x="16" y="34"/>
              </a:cxn>
              <a:cxn ang="0">
                <a:pos x="11" y="32"/>
              </a:cxn>
              <a:cxn ang="0">
                <a:pos x="8" y="30"/>
              </a:cxn>
              <a:cxn ang="0">
                <a:pos x="5" y="27"/>
              </a:cxn>
              <a:cxn ang="0">
                <a:pos x="3" y="24"/>
              </a:cxn>
              <a:cxn ang="0">
                <a:pos x="1" y="22"/>
              </a:cxn>
              <a:cxn ang="0">
                <a:pos x="0" y="19"/>
              </a:cxn>
              <a:cxn ang="0">
                <a:pos x="0" y="16"/>
              </a:cxn>
              <a:cxn ang="0">
                <a:pos x="1" y="13"/>
              </a:cxn>
              <a:cxn ang="0">
                <a:pos x="3" y="10"/>
              </a:cxn>
              <a:cxn ang="0">
                <a:pos x="6" y="6"/>
              </a:cxn>
              <a:cxn ang="0">
                <a:pos x="9" y="5"/>
              </a:cxn>
              <a:cxn ang="0">
                <a:pos x="13" y="2"/>
              </a:cxn>
              <a:cxn ang="0">
                <a:pos x="17" y="2"/>
              </a:cxn>
              <a:cxn ang="0">
                <a:pos x="21" y="0"/>
              </a:cxn>
              <a:cxn ang="0">
                <a:pos x="25" y="2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5">
                <a:moveTo>
                  <a:pt x="30" y="2"/>
                </a:moveTo>
                <a:lnTo>
                  <a:pt x="33" y="3"/>
                </a:lnTo>
                <a:lnTo>
                  <a:pt x="38" y="5"/>
                </a:lnTo>
                <a:lnTo>
                  <a:pt x="41" y="8"/>
                </a:lnTo>
                <a:lnTo>
                  <a:pt x="43" y="11"/>
                </a:lnTo>
                <a:lnTo>
                  <a:pt x="45" y="14"/>
                </a:lnTo>
                <a:lnTo>
                  <a:pt x="46" y="18"/>
                </a:lnTo>
                <a:lnTo>
                  <a:pt x="45" y="21"/>
                </a:lnTo>
                <a:lnTo>
                  <a:pt x="45" y="24"/>
                </a:lnTo>
                <a:lnTo>
                  <a:pt x="43" y="27"/>
                </a:lnTo>
                <a:lnTo>
                  <a:pt x="40" y="30"/>
                </a:lnTo>
                <a:lnTo>
                  <a:pt x="37" y="32"/>
                </a:lnTo>
                <a:lnTo>
                  <a:pt x="33" y="34"/>
                </a:lnTo>
                <a:lnTo>
                  <a:pt x="29" y="35"/>
                </a:lnTo>
                <a:lnTo>
                  <a:pt x="24" y="35"/>
                </a:lnTo>
                <a:lnTo>
                  <a:pt x="21" y="35"/>
                </a:lnTo>
                <a:lnTo>
                  <a:pt x="16" y="34"/>
                </a:lnTo>
                <a:lnTo>
                  <a:pt x="11" y="32"/>
                </a:lnTo>
                <a:lnTo>
                  <a:pt x="8" y="30"/>
                </a:lnTo>
                <a:lnTo>
                  <a:pt x="5" y="27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9" y="5"/>
                </a:lnTo>
                <a:lnTo>
                  <a:pt x="13" y="2"/>
                </a:lnTo>
                <a:lnTo>
                  <a:pt x="17" y="2"/>
                </a:lnTo>
                <a:lnTo>
                  <a:pt x="21" y="0"/>
                </a:lnTo>
                <a:lnTo>
                  <a:pt x="25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2" name="Freeform 105"/>
          <p:cNvSpPr>
            <a:spLocks/>
          </p:cNvSpPr>
          <p:nvPr/>
        </p:nvSpPr>
        <p:spPr bwMode="auto">
          <a:xfrm>
            <a:off x="5536760" y="5667994"/>
            <a:ext cx="63401" cy="4672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3"/>
              </a:cxn>
              <a:cxn ang="0">
                <a:pos x="31" y="5"/>
              </a:cxn>
              <a:cxn ang="0">
                <a:pos x="34" y="6"/>
              </a:cxn>
              <a:cxn ang="0">
                <a:pos x="35" y="8"/>
              </a:cxn>
              <a:cxn ang="0">
                <a:pos x="37" y="11"/>
              </a:cxn>
              <a:cxn ang="0">
                <a:pos x="37" y="14"/>
              </a:cxn>
              <a:cxn ang="0">
                <a:pos x="37" y="16"/>
              </a:cxn>
              <a:cxn ang="0">
                <a:pos x="35" y="19"/>
              </a:cxn>
              <a:cxn ang="0">
                <a:pos x="35" y="21"/>
              </a:cxn>
              <a:cxn ang="0">
                <a:pos x="32" y="24"/>
              </a:cxn>
              <a:cxn ang="0">
                <a:pos x="29" y="26"/>
              </a:cxn>
              <a:cxn ang="0">
                <a:pos x="27" y="27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3" y="27"/>
              </a:cxn>
              <a:cxn ang="0">
                <a:pos x="10" y="26"/>
              </a:cxn>
              <a:cxn ang="0">
                <a:pos x="7" y="24"/>
              </a:cxn>
              <a:cxn ang="0">
                <a:pos x="3" y="22"/>
              </a:cxn>
              <a:cxn ang="0">
                <a:pos x="2" y="19"/>
              </a:cxn>
              <a:cxn ang="0">
                <a:pos x="2" y="16"/>
              </a:cxn>
              <a:cxn ang="0">
                <a:pos x="0" y="14"/>
              </a:cxn>
              <a:cxn ang="0">
                <a:pos x="0" y="11"/>
              </a:cxn>
              <a:cxn ang="0">
                <a:pos x="2" y="10"/>
              </a:cxn>
              <a:cxn ang="0">
                <a:pos x="3" y="6"/>
              </a:cxn>
              <a:cxn ang="0">
                <a:pos x="5" y="5"/>
              </a:cxn>
              <a:cxn ang="0">
                <a:pos x="8" y="3"/>
              </a:cxn>
              <a:cxn ang="0">
                <a:pos x="10" y="2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2"/>
              </a:cxn>
              <a:cxn ang="0">
                <a:pos x="24" y="2"/>
              </a:cxn>
            </a:cxnLst>
            <a:rect l="0" t="0" r="r" b="b"/>
            <a:pathLst>
              <a:path w="37" h="27">
                <a:moveTo>
                  <a:pt x="24" y="2"/>
                </a:moveTo>
                <a:lnTo>
                  <a:pt x="27" y="3"/>
                </a:lnTo>
                <a:lnTo>
                  <a:pt x="31" y="5"/>
                </a:lnTo>
                <a:lnTo>
                  <a:pt x="34" y="6"/>
                </a:lnTo>
                <a:lnTo>
                  <a:pt x="35" y="8"/>
                </a:lnTo>
                <a:lnTo>
                  <a:pt x="37" y="11"/>
                </a:lnTo>
                <a:lnTo>
                  <a:pt x="37" y="14"/>
                </a:lnTo>
                <a:lnTo>
                  <a:pt x="37" y="16"/>
                </a:lnTo>
                <a:lnTo>
                  <a:pt x="35" y="19"/>
                </a:lnTo>
                <a:lnTo>
                  <a:pt x="35" y="21"/>
                </a:lnTo>
                <a:lnTo>
                  <a:pt x="32" y="24"/>
                </a:lnTo>
                <a:lnTo>
                  <a:pt x="29" y="26"/>
                </a:lnTo>
                <a:lnTo>
                  <a:pt x="27" y="27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3" y="27"/>
                </a:lnTo>
                <a:lnTo>
                  <a:pt x="10" y="26"/>
                </a:lnTo>
                <a:lnTo>
                  <a:pt x="7" y="24"/>
                </a:lnTo>
                <a:lnTo>
                  <a:pt x="3" y="22"/>
                </a:lnTo>
                <a:lnTo>
                  <a:pt x="2" y="19"/>
                </a:lnTo>
                <a:lnTo>
                  <a:pt x="2" y="16"/>
                </a:lnTo>
                <a:lnTo>
                  <a:pt x="0" y="14"/>
                </a:lnTo>
                <a:lnTo>
                  <a:pt x="0" y="11"/>
                </a:lnTo>
                <a:lnTo>
                  <a:pt x="2" y="10"/>
                </a:lnTo>
                <a:lnTo>
                  <a:pt x="3" y="6"/>
                </a:lnTo>
                <a:lnTo>
                  <a:pt x="5" y="5"/>
                </a:lnTo>
                <a:lnTo>
                  <a:pt x="8" y="3"/>
                </a:lnTo>
                <a:lnTo>
                  <a:pt x="10" y="2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3" name="Freeform 106"/>
          <p:cNvSpPr>
            <a:spLocks/>
          </p:cNvSpPr>
          <p:nvPr/>
        </p:nvSpPr>
        <p:spPr bwMode="auto">
          <a:xfrm>
            <a:off x="5517911" y="5673185"/>
            <a:ext cx="78822" cy="58838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5" y="3"/>
              </a:cxn>
              <a:cxn ang="0">
                <a:pos x="38" y="5"/>
              </a:cxn>
              <a:cxn ang="0">
                <a:pos x="42" y="8"/>
              </a:cxn>
              <a:cxn ang="0">
                <a:pos x="43" y="10"/>
              </a:cxn>
              <a:cxn ang="0">
                <a:pos x="45" y="13"/>
              </a:cxn>
              <a:cxn ang="0">
                <a:pos x="46" y="16"/>
              </a:cxn>
              <a:cxn ang="0">
                <a:pos x="46" y="19"/>
              </a:cxn>
              <a:cxn ang="0">
                <a:pos x="45" y="23"/>
              </a:cxn>
              <a:cxn ang="0">
                <a:pos x="43" y="26"/>
              </a:cxn>
              <a:cxn ang="0">
                <a:pos x="40" y="29"/>
              </a:cxn>
              <a:cxn ang="0">
                <a:pos x="37" y="31"/>
              </a:cxn>
              <a:cxn ang="0">
                <a:pos x="34" y="32"/>
              </a:cxn>
              <a:cxn ang="0">
                <a:pos x="29" y="34"/>
              </a:cxn>
              <a:cxn ang="0">
                <a:pos x="24" y="34"/>
              </a:cxn>
              <a:cxn ang="0">
                <a:pos x="21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29"/>
              </a:cxn>
              <a:cxn ang="0">
                <a:pos x="5" y="27"/>
              </a:cxn>
              <a:cxn ang="0">
                <a:pos x="3" y="24"/>
              </a:cxn>
              <a:cxn ang="0">
                <a:pos x="2" y="21"/>
              </a:cxn>
              <a:cxn ang="0">
                <a:pos x="0" y="18"/>
              </a:cxn>
              <a:cxn ang="0">
                <a:pos x="0" y="15"/>
              </a:cxn>
              <a:cxn ang="0">
                <a:pos x="2" y="11"/>
              </a:cxn>
              <a:cxn ang="0">
                <a:pos x="3" y="8"/>
              </a:cxn>
              <a:cxn ang="0">
                <a:pos x="6" y="5"/>
              </a:cxn>
              <a:cxn ang="0">
                <a:pos x="10" y="3"/>
              </a:cxn>
              <a:cxn ang="0">
                <a:pos x="13" y="2"/>
              </a:cxn>
              <a:cxn ang="0">
                <a:pos x="18" y="0"/>
              </a:cxn>
              <a:cxn ang="0">
                <a:pos x="21" y="0"/>
              </a:cxn>
              <a:cxn ang="0">
                <a:pos x="26" y="0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4">
                <a:moveTo>
                  <a:pt x="30" y="2"/>
                </a:moveTo>
                <a:lnTo>
                  <a:pt x="35" y="3"/>
                </a:lnTo>
                <a:lnTo>
                  <a:pt x="38" y="5"/>
                </a:lnTo>
                <a:lnTo>
                  <a:pt x="42" y="8"/>
                </a:lnTo>
                <a:lnTo>
                  <a:pt x="43" y="10"/>
                </a:lnTo>
                <a:lnTo>
                  <a:pt x="45" y="13"/>
                </a:lnTo>
                <a:lnTo>
                  <a:pt x="46" y="16"/>
                </a:lnTo>
                <a:lnTo>
                  <a:pt x="46" y="19"/>
                </a:lnTo>
                <a:lnTo>
                  <a:pt x="45" y="23"/>
                </a:lnTo>
                <a:lnTo>
                  <a:pt x="43" y="26"/>
                </a:lnTo>
                <a:lnTo>
                  <a:pt x="40" y="29"/>
                </a:lnTo>
                <a:lnTo>
                  <a:pt x="37" y="31"/>
                </a:lnTo>
                <a:lnTo>
                  <a:pt x="34" y="32"/>
                </a:lnTo>
                <a:lnTo>
                  <a:pt x="29" y="34"/>
                </a:lnTo>
                <a:lnTo>
                  <a:pt x="24" y="34"/>
                </a:lnTo>
                <a:lnTo>
                  <a:pt x="21" y="34"/>
                </a:lnTo>
                <a:lnTo>
                  <a:pt x="16" y="34"/>
                </a:lnTo>
                <a:lnTo>
                  <a:pt x="11" y="32"/>
                </a:lnTo>
                <a:lnTo>
                  <a:pt x="8" y="29"/>
                </a:lnTo>
                <a:lnTo>
                  <a:pt x="5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6" y="5"/>
                </a:lnTo>
                <a:lnTo>
                  <a:pt x="10" y="3"/>
                </a:lnTo>
                <a:lnTo>
                  <a:pt x="13" y="2"/>
                </a:lnTo>
                <a:lnTo>
                  <a:pt x="18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4" name="Freeform 107"/>
          <p:cNvSpPr>
            <a:spLocks/>
          </p:cNvSpPr>
          <p:nvPr/>
        </p:nvSpPr>
        <p:spPr bwMode="auto">
          <a:xfrm>
            <a:off x="5528192" y="5687029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9" y="2"/>
              </a:cxn>
              <a:cxn ang="0">
                <a:pos x="31" y="3"/>
              </a:cxn>
              <a:cxn ang="0">
                <a:pos x="34" y="5"/>
              </a:cxn>
              <a:cxn ang="0">
                <a:pos x="36" y="8"/>
              </a:cxn>
              <a:cxn ang="0">
                <a:pos x="37" y="10"/>
              </a:cxn>
              <a:cxn ang="0">
                <a:pos x="37" y="13"/>
              </a:cxn>
              <a:cxn ang="0">
                <a:pos x="37" y="16"/>
              </a:cxn>
              <a:cxn ang="0">
                <a:pos x="37" y="18"/>
              </a:cxn>
              <a:cxn ang="0">
                <a:pos x="36" y="21"/>
              </a:cxn>
              <a:cxn ang="0">
                <a:pos x="32" y="23"/>
              </a:cxn>
              <a:cxn ang="0">
                <a:pos x="31" y="24"/>
              </a:cxn>
              <a:cxn ang="0">
                <a:pos x="28" y="26"/>
              </a:cxn>
              <a:cxn ang="0">
                <a:pos x="24" y="27"/>
              </a:cxn>
              <a:cxn ang="0">
                <a:pos x="20" y="27"/>
              </a:cxn>
              <a:cxn ang="0">
                <a:pos x="16" y="27"/>
              </a:cxn>
              <a:cxn ang="0">
                <a:pos x="13" y="26"/>
              </a:cxn>
              <a:cxn ang="0">
                <a:pos x="10" y="24"/>
              </a:cxn>
              <a:cxn ang="0">
                <a:pos x="7" y="23"/>
              </a:cxn>
              <a:cxn ang="0">
                <a:pos x="4" y="21"/>
              </a:cxn>
              <a:cxn ang="0">
                <a:pos x="2" y="19"/>
              </a:cxn>
              <a:cxn ang="0">
                <a:pos x="2" y="16"/>
              </a:cxn>
              <a:cxn ang="0">
                <a:pos x="0" y="13"/>
              </a:cxn>
              <a:cxn ang="0">
                <a:pos x="0" y="11"/>
              </a:cxn>
              <a:cxn ang="0">
                <a:pos x="2" y="8"/>
              </a:cxn>
              <a:cxn ang="0">
                <a:pos x="4" y="5"/>
              </a:cxn>
              <a:cxn ang="0">
                <a:pos x="5" y="3"/>
              </a:cxn>
              <a:cxn ang="0">
                <a:pos x="8" y="2"/>
              </a:cxn>
              <a:cxn ang="0">
                <a:pos x="10" y="0"/>
              </a:cxn>
              <a:cxn ang="0">
                <a:pos x="13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9" y="2"/>
                </a:lnTo>
                <a:lnTo>
                  <a:pt x="31" y="3"/>
                </a:lnTo>
                <a:lnTo>
                  <a:pt x="34" y="5"/>
                </a:lnTo>
                <a:lnTo>
                  <a:pt x="36" y="8"/>
                </a:lnTo>
                <a:lnTo>
                  <a:pt x="37" y="10"/>
                </a:lnTo>
                <a:lnTo>
                  <a:pt x="37" y="13"/>
                </a:lnTo>
                <a:lnTo>
                  <a:pt x="37" y="16"/>
                </a:lnTo>
                <a:lnTo>
                  <a:pt x="37" y="18"/>
                </a:lnTo>
                <a:lnTo>
                  <a:pt x="36" y="21"/>
                </a:lnTo>
                <a:lnTo>
                  <a:pt x="32" y="23"/>
                </a:lnTo>
                <a:lnTo>
                  <a:pt x="31" y="24"/>
                </a:lnTo>
                <a:lnTo>
                  <a:pt x="28" y="26"/>
                </a:lnTo>
                <a:lnTo>
                  <a:pt x="24" y="27"/>
                </a:lnTo>
                <a:lnTo>
                  <a:pt x="20" y="27"/>
                </a:lnTo>
                <a:lnTo>
                  <a:pt x="16" y="27"/>
                </a:lnTo>
                <a:lnTo>
                  <a:pt x="13" y="26"/>
                </a:lnTo>
                <a:lnTo>
                  <a:pt x="10" y="24"/>
                </a:lnTo>
                <a:lnTo>
                  <a:pt x="7" y="23"/>
                </a:lnTo>
                <a:lnTo>
                  <a:pt x="4" y="21"/>
                </a:lnTo>
                <a:lnTo>
                  <a:pt x="2" y="19"/>
                </a:lnTo>
                <a:lnTo>
                  <a:pt x="2" y="16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5" y="3"/>
                </a:lnTo>
                <a:lnTo>
                  <a:pt x="8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5" name="Freeform 108"/>
          <p:cNvSpPr>
            <a:spLocks/>
          </p:cNvSpPr>
          <p:nvPr/>
        </p:nvSpPr>
        <p:spPr bwMode="auto">
          <a:xfrm>
            <a:off x="5509343" y="5690490"/>
            <a:ext cx="80536" cy="60569"/>
          </a:xfrm>
          <a:custGeom>
            <a:avLst/>
            <a:gdLst/>
            <a:ahLst/>
            <a:cxnLst>
              <a:cxn ang="0">
                <a:pos x="31" y="1"/>
              </a:cxn>
              <a:cxn ang="0">
                <a:pos x="35" y="3"/>
              </a:cxn>
              <a:cxn ang="0">
                <a:pos x="39" y="5"/>
              </a:cxn>
              <a:cxn ang="0">
                <a:pos x="42" y="8"/>
              </a:cxn>
              <a:cxn ang="0">
                <a:pos x="43" y="11"/>
              </a:cxn>
              <a:cxn ang="0">
                <a:pos x="45" y="14"/>
              </a:cxn>
              <a:cxn ang="0">
                <a:pos x="47" y="17"/>
              </a:cxn>
              <a:cxn ang="0">
                <a:pos x="47" y="21"/>
              </a:cxn>
              <a:cxn ang="0">
                <a:pos x="45" y="24"/>
              </a:cxn>
              <a:cxn ang="0">
                <a:pos x="43" y="25"/>
              </a:cxn>
              <a:cxn ang="0">
                <a:pos x="40" y="29"/>
              </a:cxn>
              <a:cxn ang="0">
                <a:pos x="37" y="32"/>
              </a:cxn>
              <a:cxn ang="0">
                <a:pos x="34" y="33"/>
              </a:cxn>
              <a:cxn ang="0">
                <a:pos x="29" y="33"/>
              </a:cxn>
              <a:cxn ang="0">
                <a:pos x="24" y="35"/>
              </a:cxn>
              <a:cxn ang="0">
                <a:pos x="21" y="33"/>
              </a:cxn>
              <a:cxn ang="0">
                <a:pos x="16" y="33"/>
              </a:cxn>
              <a:cxn ang="0">
                <a:pos x="11" y="32"/>
              </a:cxn>
              <a:cxn ang="0">
                <a:pos x="8" y="29"/>
              </a:cxn>
              <a:cxn ang="0">
                <a:pos x="5" y="27"/>
              </a:cxn>
              <a:cxn ang="0">
                <a:pos x="3" y="24"/>
              </a:cxn>
              <a:cxn ang="0">
                <a:pos x="2" y="22"/>
              </a:cxn>
              <a:cxn ang="0">
                <a:pos x="0" y="17"/>
              </a:cxn>
              <a:cxn ang="0">
                <a:pos x="0" y="14"/>
              </a:cxn>
              <a:cxn ang="0">
                <a:pos x="2" y="11"/>
              </a:cxn>
              <a:cxn ang="0">
                <a:pos x="3" y="8"/>
              </a:cxn>
              <a:cxn ang="0">
                <a:pos x="7" y="6"/>
              </a:cxn>
              <a:cxn ang="0">
                <a:pos x="10" y="3"/>
              </a:cxn>
              <a:cxn ang="0">
                <a:pos x="13" y="1"/>
              </a:cxn>
              <a:cxn ang="0">
                <a:pos x="18" y="1"/>
              </a:cxn>
              <a:cxn ang="0">
                <a:pos x="21" y="0"/>
              </a:cxn>
              <a:cxn ang="0">
                <a:pos x="26" y="1"/>
              </a:cxn>
              <a:cxn ang="0">
                <a:pos x="31" y="1"/>
              </a:cxn>
              <a:cxn ang="0">
                <a:pos x="31" y="1"/>
              </a:cxn>
            </a:cxnLst>
            <a:rect l="0" t="0" r="r" b="b"/>
            <a:pathLst>
              <a:path w="47" h="35">
                <a:moveTo>
                  <a:pt x="31" y="1"/>
                </a:moveTo>
                <a:lnTo>
                  <a:pt x="35" y="3"/>
                </a:lnTo>
                <a:lnTo>
                  <a:pt x="39" y="5"/>
                </a:lnTo>
                <a:lnTo>
                  <a:pt x="42" y="8"/>
                </a:lnTo>
                <a:lnTo>
                  <a:pt x="43" y="11"/>
                </a:lnTo>
                <a:lnTo>
                  <a:pt x="45" y="14"/>
                </a:lnTo>
                <a:lnTo>
                  <a:pt x="47" y="17"/>
                </a:lnTo>
                <a:lnTo>
                  <a:pt x="47" y="21"/>
                </a:lnTo>
                <a:lnTo>
                  <a:pt x="45" y="24"/>
                </a:lnTo>
                <a:lnTo>
                  <a:pt x="43" y="25"/>
                </a:lnTo>
                <a:lnTo>
                  <a:pt x="40" y="29"/>
                </a:lnTo>
                <a:lnTo>
                  <a:pt x="37" y="32"/>
                </a:lnTo>
                <a:lnTo>
                  <a:pt x="34" y="33"/>
                </a:lnTo>
                <a:lnTo>
                  <a:pt x="29" y="33"/>
                </a:lnTo>
                <a:lnTo>
                  <a:pt x="24" y="35"/>
                </a:lnTo>
                <a:lnTo>
                  <a:pt x="21" y="33"/>
                </a:lnTo>
                <a:lnTo>
                  <a:pt x="16" y="33"/>
                </a:lnTo>
                <a:lnTo>
                  <a:pt x="11" y="32"/>
                </a:lnTo>
                <a:lnTo>
                  <a:pt x="8" y="29"/>
                </a:lnTo>
                <a:lnTo>
                  <a:pt x="5" y="27"/>
                </a:lnTo>
                <a:lnTo>
                  <a:pt x="3" y="24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7" y="6"/>
                </a:lnTo>
                <a:lnTo>
                  <a:pt x="10" y="3"/>
                </a:lnTo>
                <a:lnTo>
                  <a:pt x="13" y="1"/>
                </a:lnTo>
                <a:lnTo>
                  <a:pt x="18" y="1"/>
                </a:lnTo>
                <a:lnTo>
                  <a:pt x="21" y="0"/>
                </a:lnTo>
                <a:lnTo>
                  <a:pt x="26" y="1"/>
                </a:lnTo>
                <a:lnTo>
                  <a:pt x="31" y="1"/>
                </a:lnTo>
                <a:lnTo>
                  <a:pt x="31" y="1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6" name="Freeform 109"/>
          <p:cNvSpPr>
            <a:spLocks/>
          </p:cNvSpPr>
          <p:nvPr/>
        </p:nvSpPr>
        <p:spPr bwMode="auto">
          <a:xfrm>
            <a:off x="5521338" y="5704335"/>
            <a:ext cx="61687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1"/>
              </a:cxn>
              <a:cxn ang="0">
                <a:pos x="30" y="3"/>
              </a:cxn>
              <a:cxn ang="0">
                <a:pos x="33" y="6"/>
              </a:cxn>
              <a:cxn ang="0">
                <a:pos x="35" y="8"/>
              </a:cxn>
              <a:cxn ang="0">
                <a:pos x="36" y="11"/>
              </a:cxn>
              <a:cxn ang="0">
                <a:pos x="36" y="13"/>
              </a:cxn>
              <a:cxn ang="0">
                <a:pos x="36" y="16"/>
              </a:cxn>
              <a:cxn ang="0">
                <a:pos x="36" y="17"/>
              </a:cxn>
              <a:cxn ang="0">
                <a:pos x="35" y="21"/>
              </a:cxn>
              <a:cxn ang="0">
                <a:pos x="32" y="22"/>
              </a:cxn>
              <a:cxn ang="0">
                <a:pos x="30" y="24"/>
              </a:cxn>
              <a:cxn ang="0">
                <a:pos x="27" y="25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2" y="25"/>
              </a:cxn>
              <a:cxn ang="0">
                <a:pos x="9" y="25"/>
              </a:cxn>
              <a:cxn ang="0">
                <a:pos x="6" y="24"/>
              </a:cxn>
              <a:cxn ang="0">
                <a:pos x="3" y="21"/>
              </a:cxn>
              <a:cxn ang="0">
                <a:pos x="1" y="19"/>
              </a:cxn>
              <a:cxn ang="0">
                <a:pos x="1" y="17"/>
              </a:cxn>
              <a:cxn ang="0">
                <a:pos x="0" y="14"/>
              </a:cxn>
              <a:cxn ang="0">
                <a:pos x="0" y="11"/>
              </a:cxn>
              <a:cxn ang="0">
                <a:pos x="1" y="8"/>
              </a:cxn>
              <a:cxn ang="0">
                <a:pos x="3" y="6"/>
              </a:cxn>
              <a:cxn ang="0">
                <a:pos x="4" y="5"/>
              </a:cxn>
              <a:cxn ang="0">
                <a:pos x="8" y="1"/>
              </a:cxn>
              <a:cxn ang="0">
                <a:pos x="11" y="1"/>
              </a:cxn>
              <a:cxn ang="0">
                <a:pos x="12" y="0"/>
              </a:cxn>
              <a:cxn ang="0">
                <a:pos x="17" y="0"/>
              </a:cxn>
              <a:cxn ang="0">
                <a:pos x="20" y="0"/>
              </a:cxn>
              <a:cxn ang="0">
                <a:pos x="24" y="1"/>
              </a:cxn>
              <a:cxn ang="0">
                <a:pos x="24" y="1"/>
              </a:cxn>
              <a:cxn ang="0">
                <a:pos x="24" y="0"/>
              </a:cxn>
            </a:cxnLst>
            <a:rect l="0" t="0" r="r" b="b"/>
            <a:pathLst>
              <a:path w="36" h="27">
                <a:moveTo>
                  <a:pt x="24" y="0"/>
                </a:moveTo>
                <a:lnTo>
                  <a:pt x="27" y="1"/>
                </a:ln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6" y="11"/>
                </a:lnTo>
                <a:lnTo>
                  <a:pt x="36" y="13"/>
                </a:lnTo>
                <a:lnTo>
                  <a:pt x="36" y="16"/>
                </a:lnTo>
                <a:lnTo>
                  <a:pt x="36" y="17"/>
                </a:lnTo>
                <a:lnTo>
                  <a:pt x="35" y="21"/>
                </a:lnTo>
                <a:lnTo>
                  <a:pt x="32" y="22"/>
                </a:lnTo>
                <a:lnTo>
                  <a:pt x="30" y="24"/>
                </a:lnTo>
                <a:lnTo>
                  <a:pt x="27" y="25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2" y="25"/>
                </a:lnTo>
                <a:lnTo>
                  <a:pt x="9" y="25"/>
                </a:lnTo>
                <a:lnTo>
                  <a:pt x="6" y="24"/>
                </a:lnTo>
                <a:lnTo>
                  <a:pt x="3" y="21"/>
                </a:lnTo>
                <a:lnTo>
                  <a:pt x="1" y="19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4" y="5"/>
                </a:lnTo>
                <a:lnTo>
                  <a:pt x="8" y="1"/>
                </a:lnTo>
                <a:lnTo>
                  <a:pt x="11" y="1"/>
                </a:lnTo>
                <a:lnTo>
                  <a:pt x="12" y="0"/>
                </a:lnTo>
                <a:lnTo>
                  <a:pt x="17" y="0"/>
                </a:lnTo>
                <a:lnTo>
                  <a:pt x="20" y="0"/>
                </a:lnTo>
                <a:lnTo>
                  <a:pt x="24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7" name="Freeform 110"/>
          <p:cNvSpPr>
            <a:spLocks/>
          </p:cNvSpPr>
          <p:nvPr/>
        </p:nvSpPr>
        <p:spPr bwMode="auto">
          <a:xfrm>
            <a:off x="5500776" y="5709526"/>
            <a:ext cx="80536" cy="58838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6" y="2"/>
              </a:cxn>
              <a:cxn ang="0">
                <a:pos x="39" y="5"/>
              </a:cxn>
              <a:cxn ang="0">
                <a:pos x="42" y="6"/>
              </a:cxn>
              <a:cxn ang="0">
                <a:pos x="45" y="10"/>
              </a:cxn>
              <a:cxn ang="0">
                <a:pos x="45" y="13"/>
              </a:cxn>
              <a:cxn ang="0">
                <a:pos x="47" y="16"/>
              </a:cxn>
              <a:cxn ang="0">
                <a:pos x="47" y="19"/>
              </a:cxn>
              <a:cxn ang="0">
                <a:pos x="45" y="22"/>
              </a:cxn>
              <a:cxn ang="0">
                <a:pos x="44" y="26"/>
              </a:cxn>
              <a:cxn ang="0">
                <a:pos x="40" y="29"/>
              </a:cxn>
              <a:cxn ang="0">
                <a:pos x="37" y="30"/>
              </a:cxn>
              <a:cxn ang="0">
                <a:pos x="34" y="32"/>
              </a:cxn>
              <a:cxn ang="0">
                <a:pos x="29" y="34"/>
              </a:cxn>
              <a:cxn ang="0">
                <a:pos x="24" y="34"/>
              </a:cxn>
              <a:cxn ang="0">
                <a:pos x="21" y="34"/>
              </a:cxn>
              <a:cxn ang="0">
                <a:pos x="16" y="32"/>
              </a:cxn>
              <a:cxn ang="0">
                <a:pos x="12" y="30"/>
              </a:cxn>
              <a:cxn ang="0">
                <a:pos x="8" y="29"/>
              </a:cxn>
              <a:cxn ang="0">
                <a:pos x="5" y="27"/>
              </a:cxn>
              <a:cxn ang="0">
                <a:pos x="4" y="24"/>
              </a:cxn>
              <a:cxn ang="0">
                <a:pos x="0" y="21"/>
              </a:cxn>
              <a:cxn ang="0">
                <a:pos x="0" y="18"/>
              </a:cxn>
              <a:cxn ang="0">
                <a:pos x="0" y="14"/>
              </a:cxn>
              <a:cxn ang="0">
                <a:pos x="2" y="11"/>
              </a:cxn>
              <a:cxn ang="0">
                <a:pos x="4" y="8"/>
              </a:cxn>
              <a:cxn ang="0">
                <a:pos x="7" y="5"/>
              </a:cxn>
              <a:cxn ang="0">
                <a:pos x="10" y="3"/>
              </a:cxn>
              <a:cxn ang="0">
                <a:pos x="13" y="2"/>
              </a:cxn>
              <a:cxn ang="0">
                <a:pos x="18" y="0"/>
              </a:cxn>
              <a:cxn ang="0">
                <a:pos x="23" y="0"/>
              </a:cxn>
              <a:cxn ang="0">
                <a:pos x="26" y="0"/>
              </a:cxn>
              <a:cxn ang="0">
                <a:pos x="31" y="0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47" h="34">
                <a:moveTo>
                  <a:pt x="31" y="0"/>
                </a:moveTo>
                <a:lnTo>
                  <a:pt x="36" y="2"/>
                </a:lnTo>
                <a:lnTo>
                  <a:pt x="39" y="5"/>
                </a:lnTo>
                <a:lnTo>
                  <a:pt x="42" y="6"/>
                </a:lnTo>
                <a:lnTo>
                  <a:pt x="45" y="10"/>
                </a:lnTo>
                <a:lnTo>
                  <a:pt x="45" y="13"/>
                </a:lnTo>
                <a:lnTo>
                  <a:pt x="47" y="16"/>
                </a:lnTo>
                <a:lnTo>
                  <a:pt x="47" y="19"/>
                </a:lnTo>
                <a:lnTo>
                  <a:pt x="45" y="22"/>
                </a:lnTo>
                <a:lnTo>
                  <a:pt x="44" y="26"/>
                </a:lnTo>
                <a:lnTo>
                  <a:pt x="40" y="29"/>
                </a:lnTo>
                <a:lnTo>
                  <a:pt x="37" y="30"/>
                </a:lnTo>
                <a:lnTo>
                  <a:pt x="34" y="32"/>
                </a:lnTo>
                <a:lnTo>
                  <a:pt x="29" y="34"/>
                </a:lnTo>
                <a:lnTo>
                  <a:pt x="24" y="34"/>
                </a:lnTo>
                <a:lnTo>
                  <a:pt x="21" y="34"/>
                </a:lnTo>
                <a:lnTo>
                  <a:pt x="16" y="32"/>
                </a:lnTo>
                <a:lnTo>
                  <a:pt x="12" y="30"/>
                </a:lnTo>
                <a:lnTo>
                  <a:pt x="8" y="29"/>
                </a:lnTo>
                <a:lnTo>
                  <a:pt x="5" y="27"/>
                </a:lnTo>
                <a:lnTo>
                  <a:pt x="4" y="24"/>
                </a:lnTo>
                <a:lnTo>
                  <a:pt x="0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4" y="8"/>
                </a:lnTo>
                <a:lnTo>
                  <a:pt x="7" y="5"/>
                </a:lnTo>
                <a:lnTo>
                  <a:pt x="10" y="3"/>
                </a:lnTo>
                <a:lnTo>
                  <a:pt x="13" y="2"/>
                </a:lnTo>
                <a:lnTo>
                  <a:pt x="18" y="0"/>
                </a:lnTo>
                <a:lnTo>
                  <a:pt x="23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8" name="Freeform 111"/>
          <p:cNvSpPr>
            <a:spLocks/>
          </p:cNvSpPr>
          <p:nvPr/>
        </p:nvSpPr>
        <p:spPr bwMode="auto">
          <a:xfrm>
            <a:off x="5512771" y="5719910"/>
            <a:ext cx="63401" cy="48455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4"/>
              </a:cxn>
              <a:cxn ang="0">
                <a:pos x="30" y="5"/>
              </a:cxn>
              <a:cxn ang="0">
                <a:pos x="33" y="7"/>
              </a:cxn>
              <a:cxn ang="0">
                <a:pos x="35" y="8"/>
              </a:cxn>
              <a:cxn ang="0">
                <a:pos x="37" y="12"/>
              </a:cxn>
              <a:cxn ang="0">
                <a:pos x="37" y="15"/>
              </a:cxn>
              <a:cxn ang="0">
                <a:pos x="37" y="16"/>
              </a:cxn>
              <a:cxn ang="0">
                <a:pos x="37" y="20"/>
              </a:cxn>
              <a:cxn ang="0">
                <a:pos x="35" y="23"/>
              </a:cxn>
              <a:cxn ang="0">
                <a:pos x="32" y="24"/>
              </a:cxn>
              <a:cxn ang="0">
                <a:pos x="30" y="26"/>
              </a:cxn>
              <a:cxn ang="0">
                <a:pos x="27" y="28"/>
              </a:cxn>
              <a:cxn ang="0">
                <a:pos x="24" y="28"/>
              </a:cxn>
              <a:cxn ang="0">
                <a:pos x="19" y="28"/>
              </a:cxn>
              <a:cxn ang="0">
                <a:pos x="16" y="28"/>
              </a:cxn>
              <a:cxn ang="0">
                <a:pos x="13" y="28"/>
              </a:cxn>
              <a:cxn ang="0">
                <a:pos x="9" y="26"/>
              </a:cxn>
              <a:cxn ang="0">
                <a:pos x="6" y="24"/>
              </a:cxn>
              <a:cxn ang="0">
                <a:pos x="3" y="23"/>
              </a:cxn>
              <a:cxn ang="0">
                <a:pos x="1" y="20"/>
              </a:cxn>
              <a:cxn ang="0">
                <a:pos x="0" y="18"/>
              </a:cxn>
              <a:cxn ang="0">
                <a:pos x="0" y="15"/>
              </a:cxn>
              <a:cxn ang="0">
                <a:pos x="0" y="12"/>
              </a:cxn>
              <a:cxn ang="0">
                <a:pos x="1" y="10"/>
              </a:cxn>
              <a:cxn ang="0">
                <a:pos x="3" y="7"/>
              </a:cxn>
              <a:cxn ang="0">
                <a:pos x="5" y="5"/>
              </a:cxn>
              <a:cxn ang="0">
                <a:pos x="8" y="4"/>
              </a:cxn>
              <a:cxn ang="0">
                <a:pos x="11" y="2"/>
              </a:cxn>
              <a:cxn ang="0">
                <a:pos x="14" y="2"/>
              </a:cxn>
              <a:cxn ang="0">
                <a:pos x="17" y="0"/>
              </a:cxn>
              <a:cxn ang="0">
                <a:pos x="21" y="2"/>
              </a:cxn>
              <a:cxn ang="0">
                <a:pos x="24" y="2"/>
              </a:cxn>
              <a:cxn ang="0">
                <a:pos x="24" y="2"/>
              </a:cxn>
            </a:cxnLst>
            <a:rect l="0" t="0" r="r" b="b"/>
            <a:pathLst>
              <a:path w="37" h="28">
                <a:moveTo>
                  <a:pt x="24" y="2"/>
                </a:moveTo>
                <a:lnTo>
                  <a:pt x="27" y="4"/>
                </a:lnTo>
                <a:lnTo>
                  <a:pt x="30" y="5"/>
                </a:lnTo>
                <a:lnTo>
                  <a:pt x="33" y="7"/>
                </a:lnTo>
                <a:lnTo>
                  <a:pt x="35" y="8"/>
                </a:lnTo>
                <a:lnTo>
                  <a:pt x="37" y="12"/>
                </a:lnTo>
                <a:lnTo>
                  <a:pt x="37" y="15"/>
                </a:lnTo>
                <a:lnTo>
                  <a:pt x="37" y="16"/>
                </a:lnTo>
                <a:lnTo>
                  <a:pt x="37" y="20"/>
                </a:lnTo>
                <a:lnTo>
                  <a:pt x="35" y="23"/>
                </a:lnTo>
                <a:lnTo>
                  <a:pt x="32" y="24"/>
                </a:lnTo>
                <a:lnTo>
                  <a:pt x="30" y="26"/>
                </a:lnTo>
                <a:lnTo>
                  <a:pt x="27" y="28"/>
                </a:lnTo>
                <a:lnTo>
                  <a:pt x="24" y="28"/>
                </a:lnTo>
                <a:lnTo>
                  <a:pt x="19" y="28"/>
                </a:lnTo>
                <a:lnTo>
                  <a:pt x="16" y="28"/>
                </a:lnTo>
                <a:lnTo>
                  <a:pt x="13" y="28"/>
                </a:lnTo>
                <a:lnTo>
                  <a:pt x="9" y="26"/>
                </a:lnTo>
                <a:lnTo>
                  <a:pt x="6" y="24"/>
                </a:lnTo>
                <a:lnTo>
                  <a:pt x="3" y="23"/>
                </a:lnTo>
                <a:lnTo>
                  <a:pt x="1" y="20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8" y="4"/>
                </a:lnTo>
                <a:lnTo>
                  <a:pt x="11" y="2"/>
                </a:lnTo>
                <a:lnTo>
                  <a:pt x="14" y="2"/>
                </a:lnTo>
                <a:lnTo>
                  <a:pt x="17" y="0"/>
                </a:lnTo>
                <a:lnTo>
                  <a:pt x="21" y="2"/>
                </a:lnTo>
                <a:lnTo>
                  <a:pt x="24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9" name="Freeform 112"/>
          <p:cNvSpPr>
            <a:spLocks/>
          </p:cNvSpPr>
          <p:nvPr/>
        </p:nvSpPr>
        <p:spPr bwMode="auto">
          <a:xfrm>
            <a:off x="5493922" y="5726832"/>
            <a:ext cx="78822" cy="57108"/>
          </a:xfrm>
          <a:custGeom>
            <a:avLst/>
            <a:gdLst/>
            <a:ahLst/>
            <a:cxnLst>
              <a:cxn ang="0">
                <a:pos x="30" y="1"/>
              </a:cxn>
              <a:cxn ang="0">
                <a:pos x="35" y="3"/>
              </a:cxn>
              <a:cxn ang="0">
                <a:pos x="38" y="4"/>
              </a:cxn>
              <a:cxn ang="0">
                <a:pos x="41" y="6"/>
              </a:cxn>
              <a:cxn ang="0">
                <a:pos x="43" y="9"/>
              </a:cxn>
              <a:cxn ang="0">
                <a:pos x="44" y="12"/>
              </a:cxn>
              <a:cxn ang="0">
                <a:pos x="46" y="16"/>
              </a:cxn>
              <a:cxn ang="0">
                <a:pos x="46" y="20"/>
              </a:cxn>
              <a:cxn ang="0">
                <a:pos x="44" y="24"/>
              </a:cxn>
              <a:cxn ang="0">
                <a:pos x="43" y="27"/>
              </a:cxn>
              <a:cxn ang="0">
                <a:pos x="40" y="28"/>
              </a:cxn>
              <a:cxn ang="0">
                <a:pos x="36" y="30"/>
              </a:cxn>
              <a:cxn ang="0">
                <a:pos x="33" y="32"/>
              </a:cxn>
              <a:cxn ang="0">
                <a:pos x="28" y="33"/>
              </a:cxn>
              <a:cxn ang="0">
                <a:pos x="25" y="33"/>
              </a:cxn>
              <a:cxn ang="0">
                <a:pos x="20" y="33"/>
              </a:cxn>
              <a:cxn ang="0">
                <a:pos x="16" y="33"/>
              </a:cxn>
              <a:cxn ang="0">
                <a:pos x="11" y="32"/>
              </a:cxn>
              <a:cxn ang="0">
                <a:pos x="8" y="28"/>
              </a:cxn>
              <a:cxn ang="0">
                <a:pos x="4" y="27"/>
              </a:cxn>
              <a:cxn ang="0">
                <a:pos x="3" y="24"/>
              </a:cxn>
              <a:cxn ang="0">
                <a:pos x="1" y="20"/>
              </a:cxn>
              <a:cxn ang="0">
                <a:pos x="0" y="17"/>
              </a:cxn>
              <a:cxn ang="0">
                <a:pos x="0" y="14"/>
              </a:cxn>
              <a:cxn ang="0">
                <a:pos x="1" y="11"/>
              </a:cxn>
              <a:cxn ang="0">
                <a:pos x="3" y="8"/>
              </a:cxn>
              <a:cxn ang="0">
                <a:pos x="6" y="4"/>
              </a:cxn>
              <a:cxn ang="0">
                <a:pos x="9" y="3"/>
              </a:cxn>
              <a:cxn ang="0">
                <a:pos x="12" y="1"/>
              </a:cxn>
              <a:cxn ang="0">
                <a:pos x="17" y="1"/>
              </a:cxn>
              <a:cxn ang="0">
                <a:pos x="22" y="0"/>
              </a:cxn>
              <a:cxn ang="0">
                <a:pos x="27" y="0"/>
              </a:cxn>
              <a:cxn ang="0">
                <a:pos x="30" y="1"/>
              </a:cxn>
              <a:cxn ang="0">
                <a:pos x="30" y="1"/>
              </a:cxn>
            </a:cxnLst>
            <a:rect l="0" t="0" r="r" b="b"/>
            <a:pathLst>
              <a:path w="46" h="33">
                <a:moveTo>
                  <a:pt x="30" y="1"/>
                </a:moveTo>
                <a:lnTo>
                  <a:pt x="35" y="3"/>
                </a:lnTo>
                <a:lnTo>
                  <a:pt x="38" y="4"/>
                </a:lnTo>
                <a:lnTo>
                  <a:pt x="41" y="6"/>
                </a:lnTo>
                <a:lnTo>
                  <a:pt x="43" y="9"/>
                </a:lnTo>
                <a:lnTo>
                  <a:pt x="44" y="12"/>
                </a:lnTo>
                <a:lnTo>
                  <a:pt x="46" y="16"/>
                </a:lnTo>
                <a:lnTo>
                  <a:pt x="46" y="20"/>
                </a:lnTo>
                <a:lnTo>
                  <a:pt x="44" y="24"/>
                </a:lnTo>
                <a:lnTo>
                  <a:pt x="43" y="27"/>
                </a:lnTo>
                <a:lnTo>
                  <a:pt x="40" y="28"/>
                </a:lnTo>
                <a:lnTo>
                  <a:pt x="36" y="30"/>
                </a:lnTo>
                <a:lnTo>
                  <a:pt x="33" y="32"/>
                </a:lnTo>
                <a:lnTo>
                  <a:pt x="28" y="33"/>
                </a:lnTo>
                <a:lnTo>
                  <a:pt x="25" y="33"/>
                </a:lnTo>
                <a:lnTo>
                  <a:pt x="20" y="33"/>
                </a:lnTo>
                <a:lnTo>
                  <a:pt x="16" y="33"/>
                </a:lnTo>
                <a:lnTo>
                  <a:pt x="11" y="32"/>
                </a:lnTo>
                <a:lnTo>
                  <a:pt x="8" y="28"/>
                </a:lnTo>
                <a:lnTo>
                  <a:pt x="4" y="27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9" y="3"/>
                </a:lnTo>
                <a:lnTo>
                  <a:pt x="12" y="1"/>
                </a:lnTo>
                <a:lnTo>
                  <a:pt x="17" y="1"/>
                </a:lnTo>
                <a:lnTo>
                  <a:pt x="22" y="0"/>
                </a:lnTo>
                <a:lnTo>
                  <a:pt x="27" y="0"/>
                </a:lnTo>
                <a:lnTo>
                  <a:pt x="30" y="1"/>
                </a:lnTo>
                <a:lnTo>
                  <a:pt x="30" y="1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0" name="Freeform 113"/>
          <p:cNvSpPr>
            <a:spLocks/>
          </p:cNvSpPr>
          <p:nvPr/>
        </p:nvSpPr>
        <p:spPr bwMode="auto">
          <a:xfrm>
            <a:off x="5504203" y="5740676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7" y="1"/>
              </a:cxn>
              <a:cxn ang="0">
                <a:pos x="30" y="3"/>
              </a:cxn>
              <a:cxn ang="0">
                <a:pos x="34" y="4"/>
              </a:cxn>
              <a:cxn ang="0">
                <a:pos x="35" y="8"/>
              </a:cxn>
              <a:cxn ang="0">
                <a:pos x="37" y="9"/>
              </a:cxn>
              <a:cxn ang="0">
                <a:pos x="37" y="12"/>
              </a:cxn>
              <a:cxn ang="0">
                <a:pos x="37" y="16"/>
              </a:cxn>
              <a:cxn ang="0">
                <a:pos x="37" y="17"/>
              </a:cxn>
              <a:cxn ang="0">
                <a:pos x="35" y="20"/>
              </a:cxn>
              <a:cxn ang="0">
                <a:pos x="32" y="22"/>
              </a:cxn>
              <a:cxn ang="0">
                <a:pos x="30" y="24"/>
              </a:cxn>
              <a:cxn ang="0">
                <a:pos x="27" y="25"/>
              </a:cxn>
              <a:cxn ang="0">
                <a:pos x="24" y="27"/>
              </a:cxn>
              <a:cxn ang="0">
                <a:pos x="21" y="27"/>
              </a:cxn>
              <a:cxn ang="0">
                <a:pos x="16" y="27"/>
              </a:cxn>
              <a:cxn ang="0">
                <a:pos x="13" y="25"/>
              </a:cxn>
              <a:cxn ang="0">
                <a:pos x="10" y="24"/>
              </a:cxn>
              <a:cxn ang="0">
                <a:pos x="6" y="22"/>
              </a:cxn>
              <a:cxn ang="0">
                <a:pos x="3" y="20"/>
              </a:cxn>
              <a:cxn ang="0">
                <a:pos x="2" y="19"/>
              </a:cxn>
              <a:cxn ang="0">
                <a:pos x="0" y="16"/>
              </a:cxn>
              <a:cxn ang="0">
                <a:pos x="0" y="14"/>
              </a:cxn>
              <a:cxn ang="0">
                <a:pos x="0" y="11"/>
              </a:cxn>
              <a:cxn ang="0">
                <a:pos x="2" y="8"/>
              </a:cxn>
              <a:cxn ang="0">
                <a:pos x="3" y="6"/>
              </a:cxn>
              <a:cxn ang="0">
                <a:pos x="5" y="3"/>
              </a:cxn>
              <a:cxn ang="0">
                <a:pos x="8" y="1"/>
              </a:cxn>
              <a:cxn ang="0">
                <a:pos x="11" y="0"/>
              </a:cxn>
              <a:cxn ang="0">
                <a:pos x="14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7" y="1"/>
                </a:lnTo>
                <a:lnTo>
                  <a:pt x="30" y="3"/>
                </a:lnTo>
                <a:lnTo>
                  <a:pt x="34" y="4"/>
                </a:lnTo>
                <a:lnTo>
                  <a:pt x="35" y="8"/>
                </a:lnTo>
                <a:lnTo>
                  <a:pt x="37" y="9"/>
                </a:lnTo>
                <a:lnTo>
                  <a:pt x="37" y="12"/>
                </a:lnTo>
                <a:lnTo>
                  <a:pt x="37" y="16"/>
                </a:lnTo>
                <a:lnTo>
                  <a:pt x="37" y="17"/>
                </a:lnTo>
                <a:lnTo>
                  <a:pt x="35" y="20"/>
                </a:lnTo>
                <a:lnTo>
                  <a:pt x="32" y="22"/>
                </a:lnTo>
                <a:lnTo>
                  <a:pt x="30" y="24"/>
                </a:lnTo>
                <a:lnTo>
                  <a:pt x="27" y="25"/>
                </a:lnTo>
                <a:lnTo>
                  <a:pt x="24" y="27"/>
                </a:lnTo>
                <a:lnTo>
                  <a:pt x="21" y="27"/>
                </a:lnTo>
                <a:lnTo>
                  <a:pt x="16" y="27"/>
                </a:lnTo>
                <a:lnTo>
                  <a:pt x="13" y="25"/>
                </a:lnTo>
                <a:lnTo>
                  <a:pt x="10" y="24"/>
                </a:lnTo>
                <a:lnTo>
                  <a:pt x="6" y="22"/>
                </a:lnTo>
                <a:lnTo>
                  <a:pt x="3" y="20"/>
                </a:lnTo>
                <a:lnTo>
                  <a:pt x="2" y="19"/>
                </a:lnTo>
                <a:lnTo>
                  <a:pt x="0" y="16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1" name="Freeform 114"/>
          <p:cNvSpPr>
            <a:spLocks/>
          </p:cNvSpPr>
          <p:nvPr/>
        </p:nvSpPr>
        <p:spPr bwMode="auto">
          <a:xfrm>
            <a:off x="5485354" y="5742407"/>
            <a:ext cx="78822" cy="60569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5" y="3"/>
              </a:cxn>
              <a:cxn ang="0">
                <a:pos x="38" y="7"/>
              </a:cxn>
              <a:cxn ang="0">
                <a:pos x="41" y="8"/>
              </a:cxn>
              <a:cxn ang="0">
                <a:pos x="43" y="11"/>
              </a:cxn>
              <a:cxn ang="0">
                <a:pos x="45" y="15"/>
              </a:cxn>
              <a:cxn ang="0">
                <a:pos x="46" y="18"/>
              </a:cxn>
              <a:cxn ang="0">
                <a:pos x="46" y="21"/>
              </a:cxn>
              <a:cxn ang="0">
                <a:pos x="45" y="24"/>
              </a:cxn>
              <a:cxn ang="0">
                <a:pos x="43" y="27"/>
              </a:cxn>
              <a:cxn ang="0">
                <a:pos x="40" y="31"/>
              </a:cxn>
              <a:cxn ang="0">
                <a:pos x="37" y="32"/>
              </a:cxn>
              <a:cxn ang="0">
                <a:pos x="33" y="34"/>
              </a:cxn>
              <a:cxn ang="0">
                <a:pos x="29" y="34"/>
              </a:cxn>
              <a:cxn ang="0">
                <a:pos x="25" y="35"/>
              </a:cxn>
              <a:cxn ang="0">
                <a:pos x="21" y="35"/>
              </a:cxn>
              <a:cxn ang="0">
                <a:pos x="16" y="34"/>
              </a:cxn>
              <a:cxn ang="0">
                <a:pos x="11" y="32"/>
              </a:cxn>
              <a:cxn ang="0">
                <a:pos x="8" y="31"/>
              </a:cxn>
              <a:cxn ang="0">
                <a:pos x="5" y="27"/>
              </a:cxn>
              <a:cxn ang="0">
                <a:pos x="3" y="24"/>
              </a:cxn>
              <a:cxn ang="0">
                <a:pos x="1" y="21"/>
              </a:cxn>
              <a:cxn ang="0">
                <a:pos x="0" y="19"/>
              </a:cxn>
              <a:cxn ang="0">
                <a:pos x="0" y="15"/>
              </a:cxn>
              <a:cxn ang="0">
                <a:pos x="1" y="11"/>
              </a:cxn>
              <a:cxn ang="0">
                <a:pos x="3" y="10"/>
              </a:cxn>
              <a:cxn ang="0">
                <a:pos x="6" y="7"/>
              </a:cxn>
              <a:cxn ang="0">
                <a:pos x="9" y="3"/>
              </a:cxn>
              <a:cxn ang="0">
                <a:pos x="13" y="2"/>
              </a:cxn>
              <a:cxn ang="0">
                <a:pos x="17" y="2"/>
              </a:cxn>
              <a:cxn ang="0">
                <a:pos x="21" y="0"/>
              </a:cxn>
              <a:cxn ang="0">
                <a:pos x="25" y="2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5">
                <a:moveTo>
                  <a:pt x="30" y="2"/>
                </a:moveTo>
                <a:lnTo>
                  <a:pt x="35" y="3"/>
                </a:lnTo>
                <a:lnTo>
                  <a:pt x="38" y="7"/>
                </a:lnTo>
                <a:lnTo>
                  <a:pt x="41" y="8"/>
                </a:lnTo>
                <a:lnTo>
                  <a:pt x="43" y="11"/>
                </a:lnTo>
                <a:lnTo>
                  <a:pt x="45" y="15"/>
                </a:lnTo>
                <a:lnTo>
                  <a:pt x="46" y="18"/>
                </a:lnTo>
                <a:lnTo>
                  <a:pt x="46" y="21"/>
                </a:lnTo>
                <a:lnTo>
                  <a:pt x="45" y="24"/>
                </a:lnTo>
                <a:lnTo>
                  <a:pt x="43" y="27"/>
                </a:lnTo>
                <a:lnTo>
                  <a:pt x="40" y="31"/>
                </a:lnTo>
                <a:lnTo>
                  <a:pt x="37" y="32"/>
                </a:lnTo>
                <a:lnTo>
                  <a:pt x="33" y="34"/>
                </a:lnTo>
                <a:lnTo>
                  <a:pt x="29" y="34"/>
                </a:lnTo>
                <a:lnTo>
                  <a:pt x="25" y="35"/>
                </a:lnTo>
                <a:lnTo>
                  <a:pt x="21" y="35"/>
                </a:lnTo>
                <a:lnTo>
                  <a:pt x="16" y="34"/>
                </a:lnTo>
                <a:lnTo>
                  <a:pt x="11" y="32"/>
                </a:lnTo>
                <a:lnTo>
                  <a:pt x="8" y="31"/>
                </a:lnTo>
                <a:lnTo>
                  <a:pt x="5" y="27"/>
                </a:lnTo>
                <a:lnTo>
                  <a:pt x="3" y="24"/>
                </a:lnTo>
                <a:lnTo>
                  <a:pt x="1" y="21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3" y="10"/>
                </a:lnTo>
                <a:lnTo>
                  <a:pt x="6" y="7"/>
                </a:lnTo>
                <a:lnTo>
                  <a:pt x="9" y="3"/>
                </a:lnTo>
                <a:lnTo>
                  <a:pt x="13" y="2"/>
                </a:lnTo>
                <a:lnTo>
                  <a:pt x="17" y="2"/>
                </a:lnTo>
                <a:lnTo>
                  <a:pt x="21" y="0"/>
                </a:lnTo>
                <a:lnTo>
                  <a:pt x="25" y="2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>
            <a:off x="5495635" y="5756251"/>
            <a:ext cx="63401" cy="46724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7" y="3"/>
              </a:cxn>
              <a:cxn ang="0">
                <a:pos x="31" y="5"/>
              </a:cxn>
              <a:cxn ang="0">
                <a:pos x="34" y="7"/>
              </a:cxn>
              <a:cxn ang="0">
                <a:pos x="35" y="8"/>
              </a:cxn>
              <a:cxn ang="0">
                <a:pos x="37" y="11"/>
              </a:cxn>
              <a:cxn ang="0">
                <a:pos x="37" y="13"/>
              </a:cxn>
              <a:cxn ang="0">
                <a:pos x="37" y="16"/>
              </a:cxn>
              <a:cxn ang="0">
                <a:pos x="37" y="19"/>
              </a:cxn>
              <a:cxn ang="0">
                <a:pos x="35" y="21"/>
              </a:cxn>
              <a:cxn ang="0">
                <a:pos x="32" y="24"/>
              </a:cxn>
              <a:cxn ang="0">
                <a:pos x="31" y="26"/>
              </a:cxn>
              <a:cxn ang="0">
                <a:pos x="27" y="26"/>
              </a:cxn>
              <a:cxn ang="0">
                <a:pos x="24" y="27"/>
              </a:cxn>
              <a:cxn ang="0">
                <a:pos x="21" y="27"/>
              </a:cxn>
              <a:cxn ang="0">
                <a:pos x="16" y="27"/>
              </a:cxn>
              <a:cxn ang="0">
                <a:pos x="13" y="27"/>
              </a:cxn>
              <a:cxn ang="0">
                <a:pos x="10" y="26"/>
              </a:cxn>
              <a:cxn ang="0">
                <a:pos x="7" y="24"/>
              </a:cxn>
              <a:cxn ang="0">
                <a:pos x="3" y="23"/>
              </a:cxn>
              <a:cxn ang="0">
                <a:pos x="3" y="19"/>
              </a:cxn>
              <a:cxn ang="0">
                <a:pos x="2" y="18"/>
              </a:cxn>
              <a:cxn ang="0">
                <a:pos x="0" y="15"/>
              </a:cxn>
              <a:cxn ang="0">
                <a:pos x="0" y="11"/>
              </a:cxn>
              <a:cxn ang="0">
                <a:pos x="2" y="10"/>
              </a:cxn>
              <a:cxn ang="0">
                <a:pos x="3" y="7"/>
              </a:cxn>
              <a:cxn ang="0">
                <a:pos x="5" y="5"/>
              </a:cxn>
              <a:cxn ang="0">
                <a:pos x="8" y="3"/>
              </a:cxn>
              <a:cxn ang="0">
                <a:pos x="10" y="2"/>
              </a:cxn>
              <a:cxn ang="0">
                <a:pos x="15" y="0"/>
              </a:cxn>
              <a:cxn ang="0">
                <a:pos x="18" y="0"/>
              </a:cxn>
              <a:cxn ang="0">
                <a:pos x="21" y="0"/>
              </a:cxn>
              <a:cxn ang="0">
                <a:pos x="26" y="2"/>
              </a:cxn>
              <a:cxn ang="0">
                <a:pos x="26" y="2"/>
              </a:cxn>
              <a:cxn ang="0">
                <a:pos x="24" y="2"/>
              </a:cxn>
            </a:cxnLst>
            <a:rect l="0" t="0" r="r" b="b"/>
            <a:pathLst>
              <a:path w="37" h="27">
                <a:moveTo>
                  <a:pt x="24" y="2"/>
                </a:moveTo>
                <a:lnTo>
                  <a:pt x="27" y="3"/>
                </a:lnTo>
                <a:lnTo>
                  <a:pt x="31" y="5"/>
                </a:lnTo>
                <a:lnTo>
                  <a:pt x="34" y="7"/>
                </a:lnTo>
                <a:lnTo>
                  <a:pt x="35" y="8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7" y="19"/>
                </a:lnTo>
                <a:lnTo>
                  <a:pt x="35" y="21"/>
                </a:lnTo>
                <a:lnTo>
                  <a:pt x="32" y="24"/>
                </a:lnTo>
                <a:lnTo>
                  <a:pt x="31" y="26"/>
                </a:lnTo>
                <a:lnTo>
                  <a:pt x="27" y="26"/>
                </a:lnTo>
                <a:lnTo>
                  <a:pt x="24" y="27"/>
                </a:lnTo>
                <a:lnTo>
                  <a:pt x="21" y="27"/>
                </a:lnTo>
                <a:lnTo>
                  <a:pt x="16" y="27"/>
                </a:lnTo>
                <a:lnTo>
                  <a:pt x="13" y="27"/>
                </a:lnTo>
                <a:lnTo>
                  <a:pt x="10" y="26"/>
                </a:lnTo>
                <a:lnTo>
                  <a:pt x="7" y="24"/>
                </a:lnTo>
                <a:lnTo>
                  <a:pt x="3" y="23"/>
                </a:lnTo>
                <a:lnTo>
                  <a:pt x="3" y="19"/>
                </a:lnTo>
                <a:lnTo>
                  <a:pt x="2" y="18"/>
                </a:lnTo>
                <a:lnTo>
                  <a:pt x="0" y="15"/>
                </a:lnTo>
                <a:lnTo>
                  <a:pt x="0" y="11"/>
                </a:lnTo>
                <a:lnTo>
                  <a:pt x="2" y="10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0" y="2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6" y="2"/>
                </a:lnTo>
                <a:lnTo>
                  <a:pt x="26" y="2"/>
                </a:lnTo>
                <a:lnTo>
                  <a:pt x="24" y="2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3" name="Freeform 116"/>
          <p:cNvSpPr>
            <a:spLocks/>
          </p:cNvSpPr>
          <p:nvPr/>
        </p:nvSpPr>
        <p:spPr bwMode="auto">
          <a:xfrm>
            <a:off x="5476786" y="5761442"/>
            <a:ext cx="78822" cy="58838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5" y="4"/>
              </a:cxn>
              <a:cxn ang="0">
                <a:pos x="38" y="5"/>
              </a:cxn>
              <a:cxn ang="0">
                <a:pos x="42" y="8"/>
              </a:cxn>
              <a:cxn ang="0">
                <a:pos x="43" y="10"/>
              </a:cxn>
              <a:cxn ang="0">
                <a:pos x="45" y="13"/>
              </a:cxn>
              <a:cxn ang="0">
                <a:pos x="46" y="16"/>
              </a:cxn>
              <a:cxn ang="0">
                <a:pos x="46" y="20"/>
              </a:cxn>
              <a:cxn ang="0">
                <a:pos x="45" y="23"/>
              </a:cxn>
              <a:cxn ang="0">
                <a:pos x="43" y="26"/>
              </a:cxn>
              <a:cxn ang="0">
                <a:pos x="40" y="29"/>
              </a:cxn>
              <a:cxn ang="0">
                <a:pos x="37" y="31"/>
              </a:cxn>
              <a:cxn ang="0">
                <a:pos x="34" y="32"/>
              </a:cxn>
              <a:cxn ang="0">
                <a:pos x="29" y="34"/>
              </a:cxn>
              <a:cxn ang="0">
                <a:pos x="26" y="34"/>
              </a:cxn>
              <a:cxn ang="0">
                <a:pos x="21" y="34"/>
              </a:cxn>
              <a:cxn ang="0">
                <a:pos x="16" y="32"/>
              </a:cxn>
              <a:cxn ang="0">
                <a:pos x="11" y="31"/>
              </a:cxn>
              <a:cxn ang="0">
                <a:pos x="8" y="29"/>
              </a:cxn>
              <a:cxn ang="0">
                <a:pos x="5" y="28"/>
              </a:cxn>
              <a:cxn ang="0">
                <a:pos x="3" y="24"/>
              </a:cxn>
              <a:cxn ang="0">
                <a:pos x="2" y="21"/>
              </a:cxn>
              <a:cxn ang="0">
                <a:pos x="0" y="18"/>
              </a:cxn>
              <a:cxn ang="0">
                <a:pos x="0" y="15"/>
              </a:cxn>
              <a:cxn ang="0">
                <a:pos x="2" y="12"/>
              </a:cxn>
              <a:cxn ang="0">
                <a:pos x="3" y="8"/>
              </a:cxn>
              <a:cxn ang="0">
                <a:pos x="6" y="5"/>
              </a:cxn>
              <a:cxn ang="0">
                <a:pos x="10" y="4"/>
              </a:cxn>
              <a:cxn ang="0">
                <a:pos x="13" y="2"/>
              </a:cxn>
              <a:cxn ang="0">
                <a:pos x="18" y="0"/>
              </a:cxn>
              <a:cxn ang="0">
                <a:pos x="21" y="0"/>
              </a:cxn>
              <a:cxn ang="0">
                <a:pos x="26" y="0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46" h="34">
                <a:moveTo>
                  <a:pt x="30" y="2"/>
                </a:moveTo>
                <a:lnTo>
                  <a:pt x="35" y="4"/>
                </a:lnTo>
                <a:lnTo>
                  <a:pt x="38" y="5"/>
                </a:lnTo>
                <a:lnTo>
                  <a:pt x="42" y="8"/>
                </a:lnTo>
                <a:lnTo>
                  <a:pt x="43" y="10"/>
                </a:lnTo>
                <a:lnTo>
                  <a:pt x="45" y="13"/>
                </a:lnTo>
                <a:lnTo>
                  <a:pt x="46" y="16"/>
                </a:lnTo>
                <a:lnTo>
                  <a:pt x="46" y="20"/>
                </a:lnTo>
                <a:lnTo>
                  <a:pt x="45" y="23"/>
                </a:lnTo>
                <a:lnTo>
                  <a:pt x="43" y="26"/>
                </a:lnTo>
                <a:lnTo>
                  <a:pt x="40" y="29"/>
                </a:lnTo>
                <a:lnTo>
                  <a:pt x="37" y="31"/>
                </a:lnTo>
                <a:lnTo>
                  <a:pt x="34" y="32"/>
                </a:lnTo>
                <a:lnTo>
                  <a:pt x="29" y="34"/>
                </a:lnTo>
                <a:lnTo>
                  <a:pt x="26" y="34"/>
                </a:lnTo>
                <a:lnTo>
                  <a:pt x="21" y="34"/>
                </a:lnTo>
                <a:lnTo>
                  <a:pt x="16" y="32"/>
                </a:lnTo>
                <a:lnTo>
                  <a:pt x="11" y="31"/>
                </a:lnTo>
                <a:lnTo>
                  <a:pt x="8" y="29"/>
                </a:lnTo>
                <a:lnTo>
                  <a:pt x="5" y="28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5"/>
                </a:lnTo>
                <a:lnTo>
                  <a:pt x="2" y="12"/>
                </a:lnTo>
                <a:lnTo>
                  <a:pt x="3" y="8"/>
                </a:lnTo>
                <a:lnTo>
                  <a:pt x="6" y="5"/>
                </a:lnTo>
                <a:lnTo>
                  <a:pt x="10" y="4"/>
                </a:lnTo>
                <a:lnTo>
                  <a:pt x="13" y="2"/>
                </a:lnTo>
                <a:lnTo>
                  <a:pt x="18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4" name="Freeform 117"/>
          <p:cNvSpPr>
            <a:spLocks/>
          </p:cNvSpPr>
          <p:nvPr/>
        </p:nvSpPr>
        <p:spPr bwMode="auto">
          <a:xfrm>
            <a:off x="5487068" y="5775287"/>
            <a:ext cx="63401" cy="4499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9" y="2"/>
              </a:cxn>
              <a:cxn ang="0">
                <a:pos x="32" y="4"/>
              </a:cxn>
              <a:cxn ang="0">
                <a:pos x="34" y="5"/>
              </a:cxn>
              <a:cxn ang="0">
                <a:pos x="36" y="8"/>
              </a:cxn>
              <a:cxn ang="0">
                <a:pos x="37" y="10"/>
              </a:cxn>
              <a:cxn ang="0">
                <a:pos x="37" y="13"/>
              </a:cxn>
              <a:cxn ang="0">
                <a:pos x="37" y="15"/>
              </a:cxn>
              <a:cxn ang="0">
                <a:pos x="37" y="18"/>
              </a:cxn>
              <a:cxn ang="0">
                <a:pos x="36" y="21"/>
              </a:cxn>
              <a:cxn ang="0">
                <a:pos x="32" y="23"/>
              </a:cxn>
              <a:cxn ang="0">
                <a:pos x="31" y="24"/>
              </a:cxn>
              <a:cxn ang="0">
                <a:pos x="28" y="26"/>
              </a:cxn>
              <a:cxn ang="0">
                <a:pos x="24" y="26"/>
              </a:cxn>
              <a:cxn ang="0">
                <a:pos x="21" y="26"/>
              </a:cxn>
              <a:cxn ang="0">
                <a:pos x="16" y="26"/>
              </a:cxn>
              <a:cxn ang="0">
                <a:pos x="13" y="26"/>
              </a:cxn>
              <a:cxn ang="0">
                <a:pos x="10" y="24"/>
              </a:cxn>
              <a:cxn ang="0">
                <a:pos x="7" y="23"/>
              </a:cxn>
              <a:cxn ang="0">
                <a:pos x="5" y="21"/>
              </a:cxn>
              <a:cxn ang="0">
                <a:pos x="2" y="20"/>
              </a:cxn>
              <a:cxn ang="0">
                <a:pos x="2" y="16"/>
              </a:cxn>
              <a:cxn ang="0">
                <a:pos x="0" y="13"/>
              </a:cxn>
              <a:cxn ang="0">
                <a:pos x="0" y="12"/>
              </a:cxn>
              <a:cxn ang="0">
                <a:pos x="2" y="8"/>
              </a:cxn>
              <a:cxn ang="0">
                <a:pos x="4" y="5"/>
              </a:cxn>
              <a:cxn ang="0">
                <a:pos x="5" y="4"/>
              </a:cxn>
              <a:cxn ang="0">
                <a:pos x="8" y="2"/>
              </a:cxn>
              <a:cxn ang="0">
                <a:pos x="10" y="0"/>
              </a:cxn>
              <a:cxn ang="0">
                <a:pos x="15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6">
                <a:moveTo>
                  <a:pt x="24" y="0"/>
                </a:moveTo>
                <a:lnTo>
                  <a:pt x="29" y="2"/>
                </a:lnTo>
                <a:lnTo>
                  <a:pt x="32" y="4"/>
                </a:lnTo>
                <a:lnTo>
                  <a:pt x="34" y="5"/>
                </a:lnTo>
                <a:lnTo>
                  <a:pt x="36" y="8"/>
                </a:lnTo>
                <a:lnTo>
                  <a:pt x="37" y="10"/>
                </a:lnTo>
                <a:lnTo>
                  <a:pt x="37" y="13"/>
                </a:lnTo>
                <a:lnTo>
                  <a:pt x="37" y="15"/>
                </a:lnTo>
                <a:lnTo>
                  <a:pt x="37" y="18"/>
                </a:lnTo>
                <a:lnTo>
                  <a:pt x="36" y="21"/>
                </a:lnTo>
                <a:lnTo>
                  <a:pt x="32" y="23"/>
                </a:lnTo>
                <a:lnTo>
                  <a:pt x="31" y="24"/>
                </a:lnTo>
                <a:lnTo>
                  <a:pt x="28" y="26"/>
                </a:lnTo>
                <a:lnTo>
                  <a:pt x="24" y="26"/>
                </a:lnTo>
                <a:lnTo>
                  <a:pt x="21" y="26"/>
                </a:lnTo>
                <a:lnTo>
                  <a:pt x="16" y="26"/>
                </a:lnTo>
                <a:lnTo>
                  <a:pt x="13" y="26"/>
                </a:lnTo>
                <a:lnTo>
                  <a:pt x="10" y="24"/>
                </a:lnTo>
                <a:lnTo>
                  <a:pt x="7" y="23"/>
                </a:lnTo>
                <a:lnTo>
                  <a:pt x="5" y="21"/>
                </a:lnTo>
                <a:lnTo>
                  <a:pt x="2" y="20"/>
                </a:lnTo>
                <a:lnTo>
                  <a:pt x="2" y="16"/>
                </a:lnTo>
                <a:lnTo>
                  <a:pt x="0" y="13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5" y="4"/>
                </a:lnTo>
                <a:lnTo>
                  <a:pt x="8" y="2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5" name="Freeform 118"/>
          <p:cNvSpPr>
            <a:spLocks/>
          </p:cNvSpPr>
          <p:nvPr/>
        </p:nvSpPr>
        <p:spPr bwMode="auto">
          <a:xfrm>
            <a:off x="5468219" y="5778748"/>
            <a:ext cx="80536" cy="60569"/>
          </a:xfrm>
          <a:custGeom>
            <a:avLst/>
            <a:gdLst/>
            <a:ahLst/>
            <a:cxnLst>
              <a:cxn ang="0">
                <a:pos x="31" y="2"/>
              </a:cxn>
              <a:cxn ang="0">
                <a:pos x="35" y="3"/>
              </a:cxn>
              <a:cxn ang="0">
                <a:pos x="39" y="5"/>
              </a:cxn>
              <a:cxn ang="0">
                <a:pos x="42" y="8"/>
              </a:cxn>
              <a:cxn ang="0">
                <a:pos x="43" y="11"/>
              </a:cxn>
              <a:cxn ang="0">
                <a:pos x="45" y="14"/>
              </a:cxn>
              <a:cxn ang="0">
                <a:pos x="47" y="18"/>
              </a:cxn>
              <a:cxn ang="0">
                <a:pos x="47" y="21"/>
              </a:cxn>
              <a:cxn ang="0">
                <a:pos x="45" y="24"/>
              </a:cxn>
              <a:cxn ang="0">
                <a:pos x="43" y="26"/>
              </a:cxn>
              <a:cxn ang="0">
                <a:pos x="42" y="29"/>
              </a:cxn>
              <a:cxn ang="0">
                <a:pos x="37" y="32"/>
              </a:cxn>
              <a:cxn ang="0">
                <a:pos x="34" y="34"/>
              </a:cxn>
              <a:cxn ang="0">
                <a:pos x="29" y="34"/>
              </a:cxn>
              <a:cxn ang="0">
                <a:pos x="26" y="35"/>
              </a:cxn>
              <a:cxn ang="0">
                <a:pos x="21" y="34"/>
              </a:cxn>
              <a:cxn ang="0">
                <a:pos x="16" y="34"/>
              </a:cxn>
              <a:cxn ang="0">
                <a:pos x="11" y="32"/>
              </a:cxn>
              <a:cxn ang="0">
                <a:pos x="8" y="30"/>
              </a:cxn>
              <a:cxn ang="0">
                <a:pos x="5" y="27"/>
              </a:cxn>
              <a:cxn ang="0">
                <a:pos x="3" y="24"/>
              </a:cxn>
              <a:cxn ang="0">
                <a:pos x="2" y="21"/>
              </a:cxn>
              <a:cxn ang="0">
                <a:pos x="0" y="18"/>
              </a:cxn>
              <a:cxn ang="0">
                <a:pos x="0" y="14"/>
              </a:cxn>
              <a:cxn ang="0">
                <a:pos x="2" y="11"/>
              </a:cxn>
              <a:cxn ang="0">
                <a:pos x="3" y="8"/>
              </a:cxn>
              <a:cxn ang="0">
                <a:pos x="7" y="6"/>
              </a:cxn>
              <a:cxn ang="0">
                <a:pos x="10" y="3"/>
              </a:cxn>
              <a:cxn ang="0">
                <a:pos x="13" y="2"/>
              </a:cxn>
              <a:cxn ang="0">
                <a:pos x="18" y="2"/>
              </a:cxn>
              <a:cxn ang="0">
                <a:pos x="21" y="0"/>
              </a:cxn>
              <a:cxn ang="0">
                <a:pos x="26" y="0"/>
              </a:cxn>
              <a:cxn ang="0">
                <a:pos x="31" y="2"/>
              </a:cxn>
              <a:cxn ang="0">
                <a:pos x="31" y="2"/>
              </a:cxn>
            </a:cxnLst>
            <a:rect l="0" t="0" r="r" b="b"/>
            <a:pathLst>
              <a:path w="47" h="35">
                <a:moveTo>
                  <a:pt x="31" y="2"/>
                </a:moveTo>
                <a:lnTo>
                  <a:pt x="35" y="3"/>
                </a:lnTo>
                <a:lnTo>
                  <a:pt x="39" y="5"/>
                </a:lnTo>
                <a:lnTo>
                  <a:pt x="42" y="8"/>
                </a:lnTo>
                <a:lnTo>
                  <a:pt x="43" y="11"/>
                </a:lnTo>
                <a:lnTo>
                  <a:pt x="45" y="14"/>
                </a:lnTo>
                <a:lnTo>
                  <a:pt x="47" y="18"/>
                </a:lnTo>
                <a:lnTo>
                  <a:pt x="47" y="21"/>
                </a:lnTo>
                <a:lnTo>
                  <a:pt x="45" y="24"/>
                </a:lnTo>
                <a:lnTo>
                  <a:pt x="43" y="26"/>
                </a:lnTo>
                <a:lnTo>
                  <a:pt x="42" y="29"/>
                </a:lnTo>
                <a:lnTo>
                  <a:pt x="37" y="32"/>
                </a:lnTo>
                <a:lnTo>
                  <a:pt x="34" y="34"/>
                </a:lnTo>
                <a:lnTo>
                  <a:pt x="29" y="34"/>
                </a:lnTo>
                <a:lnTo>
                  <a:pt x="26" y="35"/>
                </a:lnTo>
                <a:lnTo>
                  <a:pt x="21" y="34"/>
                </a:lnTo>
                <a:lnTo>
                  <a:pt x="16" y="34"/>
                </a:lnTo>
                <a:lnTo>
                  <a:pt x="11" y="32"/>
                </a:lnTo>
                <a:lnTo>
                  <a:pt x="8" y="30"/>
                </a:lnTo>
                <a:lnTo>
                  <a:pt x="5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7" y="6"/>
                </a:lnTo>
                <a:lnTo>
                  <a:pt x="10" y="3"/>
                </a:lnTo>
                <a:lnTo>
                  <a:pt x="13" y="2"/>
                </a:lnTo>
                <a:lnTo>
                  <a:pt x="18" y="2"/>
                </a:lnTo>
                <a:lnTo>
                  <a:pt x="21" y="0"/>
                </a:lnTo>
                <a:lnTo>
                  <a:pt x="26" y="0"/>
                </a:lnTo>
                <a:lnTo>
                  <a:pt x="31" y="2"/>
                </a:lnTo>
                <a:lnTo>
                  <a:pt x="31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6" name="Freeform 119"/>
          <p:cNvSpPr>
            <a:spLocks/>
          </p:cNvSpPr>
          <p:nvPr/>
        </p:nvSpPr>
        <p:spPr bwMode="auto">
          <a:xfrm>
            <a:off x="5480213" y="5792592"/>
            <a:ext cx="61687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8" y="2"/>
              </a:cxn>
              <a:cxn ang="0">
                <a:pos x="30" y="3"/>
              </a:cxn>
              <a:cxn ang="0">
                <a:pos x="33" y="6"/>
              </a:cxn>
              <a:cxn ang="0">
                <a:pos x="35" y="8"/>
              </a:cxn>
              <a:cxn ang="0">
                <a:pos x="36" y="11"/>
              </a:cxn>
              <a:cxn ang="0">
                <a:pos x="36" y="13"/>
              </a:cxn>
              <a:cxn ang="0">
                <a:pos x="36" y="16"/>
              </a:cxn>
              <a:cxn ang="0">
                <a:pos x="36" y="18"/>
              </a:cxn>
              <a:cxn ang="0">
                <a:pos x="35" y="21"/>
              </a:cxn>
              <a:cxn ang="0">
                <a:pos x="32" y="22"/>
              </a:cxn>
              <a:cxn ang="0">
                <a:pos x="30" y="24"/>
              </a:cxn>
              <a:cxn ang="0">
                <a:pos x="27" y="26"/>
              </a:cxn>
              <a:cxn ang="0">
                <a:pos x="24" y="27"/>
              </a:cxn>
              <a:cxn ang="0">
                <a:pos x="19" y="27"/>
              </a:cxn>
              <a:cxn ang="0">
                <a:pos x="16" y="27"/>
              </a:cxn>
              <a:cxn ang="0">
                <a:pos x="12" y="26"/>
              </a:cxn>
              <a:cxn ang="0">
                <a:pos x="9" y="26"/>
              </a:cxn>
              <a:cxn ang="0">
                <a:pos x="6" y="24"/>
              </a:cxn>
              <a:cxn ang="0">
                <a:pos x="3" y="21"/>
              </a:cxn>
              <a:cxn ang="0">
                <a:pos x="1" y="19"/>
              </a:cxn>
              <a:cxn ang="0">
                <a:pos x="1" y="16"/>
              </a:cxn>
              <a:cxn ang="0">
                <a:pos x="0" y="13"/>
              </a:cxn>
              <a:cxn ang="0">
                <a:pos x="0" y="11"/>
              </a:cxn>
              <a:cxn ang="0">
                <a:pos x="1" y="8"/>
              </a:cxn>
              <a:cxn ang="0">
                <a:pos x="3" y="6"/>
              </a:cxn>
              <a:cxn ang="0">
                <a:pos x="4" y="5"/>
              </a:cxn>
              <a:cxn ang="0">
                <a:pos x="8" y="2"/>
              </a:cxn>
              <a:cxn ang="0">
                <a:pos x="11" y="2"/>
              </a:cxn>
              <a:cxn ang="0">
                <a:pos x="12" y="0"/>
              </a:cxn>
              <a:cxn ang="0">
                <a:pos x="17" y="0"/>
              </a:cxn>
              <a:cxn ang="0">
                <a:pos x="20" y="0"/>
              </a:cxn>
              <a:cxn ang="0">
                <a:pos x="24" y="2"/>
              </a:cxn>
              <a:cxn ang="0">
                <a:pos x="24" y="2"/>
              </a:cxn>
              <a:cxn ang="0">
                <a:pos x="24" y="0"/>
              </a:cxn>
            </a:cxnLst>
            <a:rect l="0" t="0" r="r" b="b"/>
            <a:pathLst>
              <a:path w="36" h="27">
                <a:moveTo>
                  <a:pt x="24" y="0"/>
                </a:moveTo>
                <a:lnTo>
                  <a:pt x="28" y="2"/>
                </a:ln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6" y="11"/>
                </a:lnTo>
                <a:lnTo>
                  <a:pt x="36" y="13"/>
                </a:lnTo>
                <a:lnTo>
                  <a:pt x="36" y="16"/>
                </a:lnTo>
                <a:lnTo>
                  <a:pt x="36" y="18"/>
                </a:lnTo>
                <a:lnTo>
                  <a:pt x="35" y="21"/>
                </a:lnTo>
                <a:lnTo>
                  <a:pt x="32" y="22"/>
                </a:lnTo>
                <a:lnTo>
                  <a:pt x="30" y="24"/>
                </a:lnTo>
                <a:lnTo>
                  <a:pt x="27" y="26"/>
                </a:lnTo>
                <a:lnTo>
                  <a:pt x="24" y="27"/>
                </a:lnTo>
                <a:lnTo>
                  <a:pt x="19" y="27"/>
                </a:lnTo>
                <a:lnTo>
                  <a:pt x="16" y="27"/>
                </a:lnTo>
                <a:lnTo>
                  <a:pt x="12" y="26"/>
                </a:lnTo>
                <a:lnTo>
                  <a:pt x="9" y="26"/>
                </a:lnTo>
                <a:lnTo>
                  <a:pt x="6" y="24"/>
                </a:lnTo>
                <a:lnTo>
                  <a:pt x="3" y="21"/>
                </a:lnTo>
                <a:lnTo>
                  <a:pt x="1" y="19"/>
                </a:lnTo>
                <a:lnTo>
                  <a:pt x="1" y="16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4" y="5"/>
                </a:lnTo>
                <a:lnTo>
                  <a:pt x="8" y="2"/>
                </a:lnTo>
                <a:lnTo>
                  <a:pt x="11" y="2"/>
                </a:lnTo>
                <a:lnTo>
                  <a:pt x="12" y="0"/>
                </a:lnTo>
                <a:lnTo>
                  <a:pt x="17" y="0"/>
                </a:lnTo>
                <a:lnTo>
                  <a:pt x="20" y="0"/>
                </a:lnTo>
                <a:lnTo>
                  <a:pt x="24" y="2"/>
                </a:lnTo>
                <a:lnTo>
                  <a:pt x="24" y="2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7" name="Freeform 120"/>
          <p:cNvSpPr>
            <a:spLocks/>
          </p:cNvSpPr>
          <p:nvPr/>
        </p:nvSpPr>
        <p:spPr bwMode="auto">
          <a:xfrm>
            <a:off x="5459651" y="5797784"/>
            <a:ext cx="80536" cy="58838"/>
          </a:xfrm>
          <a:custGeom>
            <a:avLst/>
            <a:gdLst/>
            <a:ahLst/>
            <a:cxnLst>
              <a:cxn ang="0">
                <a:pos x="31" y="2"/>
              </a:cxn>
              <a:cxn ang="0">
                <a:pos x="36" y="2"/>
              </a:cxn>
              <a:cxn ang="0">
                <a:pos x="39" y="5"/>
              </a:cxn>
              <a:cxn ang="0">
                <a:pos x="42" y="7"/>
              </a:cxn>
              <a:cxn ang="0">
                <a:pos x="45" y="10"/>
              </a:cxn>
              <a:cxn ang="0">
                <a:pos x="47" y="13"/>
              </a:cxn>
              <a:cxn ang="0">
                <a:pos x="47" y="16"/>
              </a:cxn>
              <a:cxn ang="0">
                <a:pos x="47" y="19"/>
              </a:cxn>
              <a:cxn ang="0">
                <a:pos x="45" y="23"/>
              </a:cxn>
              <a:cxn ang="0">
                <a:pos x="44" y="26"/>
              </a:cxn>
              <a:cxn ang="0">
                <a:pos x="40" y="29"/>
              </a:cxn>
              <a:cxn ang="0">
                <a:pos x="37" y="31"/>
              </a:cxn>
              <a:cxn ang="0">
                <a:pos x="34" y="32"/>
              </a:cxn>
              <a:cxn ang="0">
                <a:pos x="29" y="34"/>
              </a:cxn>
              <a:cxn ang="0">
                <a:pos x="24" y="34"/>
              </a:cxn>
              <a:cxn ang="0">
                <a:pos x="21" y="34"/>
              </a:cxn>
              <a:cxn ang="0">
                <a:pos x="16" y="32"/>
              </a:cxn>
              <a:cxn ang="0">
                <a:pos x="12" y="32"/>
              </a:cxn>
              <a:cxn ang="0">
                <a:pos x="8" y="29"/>
              </a:cxn>
              <a:cxn ang="0">
                <a:pos x="5" y="27"/>
              </a:cxn>
              <a:cxn ang="0">
                <a:pos x="4" y="24"/>
              </a:cxn>
              <a:cxn ang="0">
                <a:pos x="2" y="21"/>
              </a:cxn>
              <a:cxn ang="0">
                <a:pos x="0" y="18"/>
              </a:cxn>
              <a:cxn ang="0">
                <a:pos x="0" y="13"/>
              </a:cxn>
              <a:cxn ang="0">
                <a:pos x="2" y="10"/>
              </a:cxn>
              <a:cxn ang="0">
                <a:pos x="4" y="8"/>
              </a:cxn>
              <a:cxn ang="0">
                <a:pos x="7" y="5"/>
              </a:cxn>
              <a:cxn ang="0">
                <a:pos x="10" y="3"/>
              </a:cxn>
              <a:cxn ang="0">
                <a:pos x="13" y="2"/>
              </a:cxn>
              <a:cxn ang="0">
                <a:pos x="18" y="0"/>
              </a:cxn>
              <a:cxn ang="0">
                <a:pos x="23" y="0"/>
              </a:cxn>
              <a:cxn ang="0">
                <a:pos x="26" y="0"/>
              </a:cxn>
              <a:cxn ang="0">
                <a:pos x="31" y="2"/>
              </a:cxn>
              <a:cxn ang="0">
                <a:pos x="31" y="2"/>
              </a:cxn>
            </a:cxnLst>
            <a:rect l="0" t="0" r="r" b="b"/>
            <a:pathLst>
              <a:path w="47" h="34">
                <a:moveTo>
                  <a:pt x="31" y="2"/>
                </a:moveTo>
                <a:lnTo>
                  <a:pt x="36" y="2"/>
                </a:lnTo>
                <a:lnTo>
                  <a:pt x="39" y="5"/>
                </a:lnTo>
                <a:lnTo>
                  <a:pt x="42" y="7"/>
                </a:lnTo>
                <a:lnTo>
                  <a:pt x="45" y="10"/>
                </a:lnTo>
                <a:lnTo>
                  <a:pt x="47" y="13"/>
                </a:lnTo>
                <a:lnTo>
                  <a:pt x="47" y="16"/>
                </a:lnTo>
                <a:lnTo>
                  <a:pt x="47" y="19"/>
                </a:lnTo>
                <a:lnTo>
                  <a:pt x="45" y="23"/>
                </a:lnTo>
                <a:lnTo>
                  <a:pt x="44" y="26"/>
                </a:lnTo>
                <a:lnTo>
                  <a:pt x="40" y="29"/>
                </a:lnTo>
                <a:lnTo>
                  <a:pt x="37" y="31"/>
                </a:lnTo>
                <a:lnTo>
                  <a:pt x="34" y="32"/>
                </a:lnTo>
                <a:lnTo>
                  <a:pt x="29" y="34"/>
                </a:lnTo>
                <a:lnTo>
                  <a:pt x="24" y="34"/>
                </a:lnTo>
                <a:lnTo>
                  <a:pt x="21" y="34"/>
                </a:lnTo>
                <a:lnTo>
                  <a:pt x="16" y="32"/>
                </a:lnTo>
                <a:lnTo>
                  <a:pt x="12" y="32"/>
                </a:lnTo>
                <a:lnTo>
                  <a:pt x="8" y="29"/>
                </a:lnTo>
                <a:lnTo>
                  <a:pt x="5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2" y="10"/>
                </a:lnTo>
                <a:lnTo>
                  <a:pt x="4" y="8"/>
                </a:lnTo>
                <a:lnTo>
                  <a:pt x="7" y="5"/>
                </a:lnTo>
                <a:lnTo>
                  <a:pt x="10" y="3"/>
                </a:lnTo>
                <a:lnTo>
                  <a:pt x="13" y="2"/>
                </a:lnTo>
                <a:lnTo>
                  <a:pt x="18" y="0"/>
                </a:lnTo>
                <a:lnTo>
                  <a:pt x="23" y="0"/>
                </a:lnTo>
                <a:lnTo>
                  <a:pt x="26" y="0"/>
                </a:lnTo>
                <a:lnTo>
                  <a:pt x="31" y="2"/>
                </a:lnTo>
                <a:lnTo>
                  <a:pt x="31" y="2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8" name="Freeform 121"/>
          <p:cNvSpPr>
            <a:spLocks/>
          </p:cNvSpPr>
          <p:nvPr/>
        </p:nvSpPr>
        <p:spPr bwMode="auto">
          <a:xfrm>
            <a:off x="5471646" y="5809897"/>
            <a:ext cx="63401" cy="46724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9" y="3"/>
              </a:cxn>
              <a:cxn ang="0">
                <a:pos x="32" y="4"/>
              </a:cxn>
              <a:cxn ang="0">
                <a:pos x="33" y="6"/>
              </a:cxn>
              <a:cxn ang="0">
                <a:pos x="35" y="8"/>
              </a:cxn>
              <a:cxn ang="0">
                <a:pos x="37" y="11"/>
              </a:cxn>
              <a:cxn ang="0">
                <a:pos x="37" y="14"/>
              </a:cxn>
              <a:cxn ang="0">
                <a:pos x="37" y="16"/>
              </a:cxn>
              <a:cxn ang="0">
                <a:pos x="37" y="19"/>
              </a:cxn>
              <a:cxn ang="0">
                <a:pos x="35" y="22"/>
              </a:cxn>
              <a:cxn ang="0">
                <a:pos x="32" y="24"/>
              </a:cxn>
              <a:cxn ang="0">
                <a:pos x="30" y="25"/>
              </a:cxn>
              <a:cxn ang="0">
                <a:pos x="27" y="27"/>
              </a:cxn>
              <a:cxn ang="0">
                <a:pos x="24" y="27"/>
              </a:cxn>
              <a:cxn ang="0">
                <a:pos x="19" y="27"/>
              </a:cxn>
              <a:cxn ang="0">
                <a:pos x="17" y="27"/>
              </a:cxn>
              <a:cxn ang="0">
                <a:pos x="13" y="27"/>
              </a:cxn>
              <a:cxn ang="0">
                <a:pos x="9" y="25"/>
              </a:cxn>
              <a:cxn ang="0">
                <a:pos x="6" y="24"/>
              </a:cxn>
              <a:cxn ang="0">
                <a:pos x="5" y="22"/>
              </a:cxn>
              <a:cxn ang="0">
                <a:pos x="1" y="19"/>
              </a:cxn>
              <a:cxn ang="0">
                <a:pos x="1" y="17"/>
              </a:cxn>
              <a:cxn ang="0">
                <a:pos x="0" y="14"/>
              </a:cxn>
              <a:cxn ang="0">
                <a:pos x="0" y="11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1" y="1"/>
              </a:cxn>
              <a:cxn ang="0">
                <a:pos x="14" y="1"/>
              </a:cxn>
              <a:cxn ang="0">
                <a:pos x="17" y="0"/>
              </a:cxn>
              <a:cxn ang="0">
                <a:pos x="21" y="1"/>
              </a:cxn>
              <a:cxn ang="0">
                <a:pos x="24" y="1"/>
              </a:cxn>
              <a:cxn ang="0">
                <a:pos x="24" y="1"/>
              </a:cxn>
              <a:cxn ang="0">
                <a:pos x="24" y="1"/>
              </a:cxn>
            </a:cxnLst>
            <a:rect l="0" t="0" r="r" b="b"/>
            <a:pathLst>
              <a:path w="37" h="27">
                <a:moveTo>
                  <a:pt x="24" y="1"/>
                </a:moveTo>
                <a:lnTo>
                  <a:pt x="29" y="3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7" y="11"/>
                </a:lnTo>
                <a:lnTo>
                  <a:pt x="37" y="14"/>
                </a:lnTo>
                <a:lnTo>
                  <a:pt x="37" y="16"/>
                </a:lnTo>
                <a:lnTo>
                  <a:pt x="37" y="19"/>
                </a:lnTo>
                <a:lnTo>
                  <a:pt x="35" y="22"/>
                </a:lnTo>
                <a:lnTo>
                  <a:pt x="32" y="24"/>
                </a:lnTo>
                <a:lnTo>
                  <a:pt x="30" y="25"/>
                </a:lnTo>
                <a:lnTo>
                  <a:pt x="27" y="27"/>
                </a:lnTo>
                <a:lnTo>
                  <a:pt x="24" y="27"/>
                </a:lnTo>
                <a:lnTo>
                  <a:pt x="19" y="27"/>
                </a:lnTo>
                <a:lnTo>
                  <a:pt x="17" y="27"/>
                </a:lnTo>
                <a:lnTo>
                  <a:pt x="13" y="27"/>
                </a:lnTo>
                <a:lnTo>
                  <a:pt x="9" y="25"/>
                </a:lnTo>
                <a:lnTo>
                  <a:pt x="6" y="24"/>
                </a:lnTo>
                <a:lnTo>
                  <a:pt x="5" y="22"/>
                </a:lnTo>
                <a:lnTo>
                  <a:pt x="1" y="19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1" y="1"/>
                </a:lnTo>
                <a:lnTo>
                  <a:pt x="14" y="1"/>
                </a:lnTo>
                <a:lnTo>
                  <a:pt x="17" y="0"/>
                </a:lnTo>
                <a:lnTo>
                  <a:pt x="21" y="1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9" name="Freeform 122"/>
          <p:cNvSpPr>
            <a:spLocks/>
          </p:cNvSpPr>
          <p:nvPr/>
        </p:nvSpPr>
        <p:spPr bwMode="auto">
          <a:xfrm>
            <a:off x="5452797" y="5815089"/>
            <a:ext cx="78822" cy="60569"/>
          </a:xfrm>
          <a:custGeom>
            <a:avLst/>
            <a:gdLst/>
            <a:ahLst/>
            <a:cxnLst>
              <a:cxn ang="0">
                <a:pos x="30" y="1"/>
              </a:cxn>
              <a:cxn ang="0">
                <a:pos x="35" y="3"/>
              </a:cxn>
              <a:cxn ang="0">
                <a:pos x="38" y="5"/>
              </a:cxn>
              <a:cxn ang="0">
                <a:pos x="41" y="8"/>
              </a:cxn>
              <a:cxn ang="0">
                <a:pos x="44" y="9"/>
              </a:cxn>
              <a:cxn ang="0">
                <a:pos x="46" y="13"/>
              </a:cxn>
              <a:cxn ang="0">
                <a:pos x="46" y="16"/>
              </a:cxn>
              <a:cxn ang="0">
                <a:pos x="46" y="21"/>
              </a:cxn>
              <a:cxn ang="0">
                <a:pos x="44" y="24"/>
              </a:cxn>
              <a:cxn ang="0">
                <a:pos x="43" y="25"/>
              </a:cxn>
              <a:cxn ang="0">
                <a:pos x="40" y="29"/>
              </a:cxn>
              <a:cxn ang="0">
                <a:pos x="36" y="30"/>
              </a:cxn>
              <a:cxn ang="0">
                <a:pos x="33" y="33"/>
              </a:cxn>
              <a:cxn ang="0">
                <a:pos x="28" y="33"/>
              </a:cxn>
              <a:cxn ang="0">
                <a:pos x="25" y="35"/>
              </a:cxn>
              <a:cxn ang="0">
                <a:pos x="20" y="33"/>
              </a:cxn>
              <a:cxn ang="0">
                <a:pos x="16" y="33"/>
              </a:cxn>
              <a:cxn ang="0">
                <a:pos x="11" y="32"/>
              </a:cxn>
              <a:cxn ang="0">
                <a:pos x="8" y="29"/>
              </a:cxn>
              <a:cxn ang="0">
                <a:pos x="4" y="27"/>
              </a:cxn>
              <a:cxn ang="0">
                <a:pos x="3" y="24"/>
              </a:cxn>
              <a:cxn ang="0">
                <a:pos x="1" y="21"/>
              </a:cxn>
              <a:cxn ang="0">
                <a:pos x="0" y="17"/>
              </a:cxn>
              <a:cxn ang="0">
                <a:pos x="0" y="14"/>
              </a:cxn>
              <a:cxn ang="0">
                <a:pos x="1" y="11"/>
              </a:cxn>
              <a:cxn ang="0">
                <a:pos x="3" y="8"/>
              </a:cxn>
              <a:cxn ang="0">
                <a:pos x="6" y="5"/>
              </a:cxn>
              <a:cxn ang="0">
                <a:pos x="9" y="3"/>
              </a:cxn>
              <a:cxn ang="0">
                <a:pos x="12" y="1"/>
              </a:cxn>
              <a:cxn ang="0">
                <a:pos x="17" y="0"/>
              </a:cxn>
              <a:cxn ang="0">
                <a:pos x="22" y="0"/>
              </a:cxn>
              <a:cxn ang="0">
                <a:pos x="27" y="0"/>
              </a:cxn>
              <a:cxn ang="0">
                <a:pos x="30" y="1"/>
              </a:cxn>
              <a:cxn ang="0">
                <a:pos x="30" y="1"/>
              </a:cxn>
              <a:cxn ang="0">
                <a:pos x="30" y="1"/>
              </a:cxn>
            </a:cxnLst>
            <a:rect l="0" t="0" r="r" b="b"/>
            <a:pathLst>
              <a:path w="46" h="35">
                <a:moveTo>
                  <a:pt x="30" y="1"/>
                </a:moveTo>
                <a:lnTo>
                  <a:pt x="35" y="3"/>
                </a:lnTo>
                <a:lnTo>
                  <a:pt x="38" y="5"/>
                </a:lnTo>
                <a:lnTo>
                  <a:pt x="41" y="8"/>
                </a:lnTo>
                <a:lnTo>
                  <a:pt x="44" y="9"/>
                </a:lnTo>
                <a:lnTo>
                  <a:pt x="46" y="13"/>
                </a:lnTo>
                <a:lnTo>
                  <a:pt x="46" y="16"/>
                </a:lnTo>
                <a:lnTo>
                  <a:pt x="46" y="21"/>
                </a:lnTo>
                <a:lnTo>
                  <a:pt x="44" y="24"/>
                </a:lnTo>
                <a:lnTo>
                  <a:pt x="43" y="25"/>
                </a:lnTo>
                <a:lnTo>
                  <a:pt x="40" y="29"/>
                </a:lnTo>
                <a:lnTo>
                  <a:pt x="36" y="30"/>
                </a:lnTo>
                <a:lnTo>
                  <a:pt x="33" y="33"/>
                </a:lnTo>
                <a:lnTo>
                  <a:pt x="28" y="33"/>
                </a:lnTo>
                <a:lnTo>
                  <a:pt x="25" y="35"/>
                </a:lnTo>
                <a:lnTo>
                  <a:pt x="20" y="33"/>
                </a:lnTo>
                <a:lnTo>
                  <a:pt x="16" y="33"/>
                </a:lnTo>
                <a:lnTo>
                  <a:pt x="11" y="32"/>
                </a:lnTo>
                <a:lnTo>
                  <a:pt x="8" y="29"/>
                </a:lnTo>
                <a:lnTo>
                  <a:pt x="4" y="27"/>
                </a:lnTo>
                <a:lnTo>
                  <a:pt x="3" y="24"/>
                </a:lnTo>
                <a:lnTo>
                  <a:pt x="1" y="21"/>
                </a:lnTo>
                <a:lnTo>
                  <a:pt x="0" y="17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5"/>
                </a:lnTo>
                <a:lnTo>
                  <a:pt x="9" y="3"/>
                </a:lnTo>
                <a:lnTo>
                  <a:pt x="12" y="1"/>
                </a:lnTo>
                <a:lnTo>
                  <a:pt x="17" y="0"/>
                </a:lnTo>
                <a:lnTo>
                  <a:pt x="22" y="0"/>
                </a:lnTo>
                <a:lnTo>
                  <a:pt x="27" y="0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0" name="Freeform 123"/>
          <p:cNvSpPr>
            <a:spLocks/>
          </p:cNvSpPr>
          <p:nvPr/>
        </p:nvSpPr>
        <p:spPr bwMode="auto">
          <a:xfrm>
            <a:off x="5463078" y="5828933"/>
            <a:ext cx="63401" cy="4672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9" y="1"/>
              </a:cxn>
              <a:cxn ang="0">
                <a:pos x="32" y="3"/>
              </a:cxn>
              <a:cxn ang="0">
                <a:pos x="34" y="5"/>
              </a:cxn>
              <a:cxn ang="0">
                <a:pos x="35" y="8"/>
              </a:cxn>
              <a:cxn ang="0">
                <a:pos x="37" y="11"/>
              </a:cxn>
              <a:cxn ang="0">
                <a:pos x="37" y="13"/>
              </a:cxn>
              <a:cxn ang="0">
                <a:pos x="37" y="16"/>
              </a:cxn>
              <a:cxn ang="0">
                <a:pos x="37" y="17"/>
              </a:cxn>
              <a:cxn ang="0">
                <a:pos x="35" y="21"/>
              </a:cxn>
              <a:cxn ang="0">
                <a:pos x="32" y="22"/>
              </a:cxn>
              <a:cxn ang="0">
                <a:pos x="30" y="24"/>
              </a:cxn>
              <a:cxn ang="0">
                <a:pos x="27" y="25"/>
              </a:cxn>
              <a:cxn ang="0">
                <a:pos x="24" y="27"/>
              </a:cxn>
              <a:cxn ang="0">
                <a:pos x="21" y="27"/>
              </a:cxn>
              <a:cxn ang="0">
                <a:pos x="16" y="27"/>
              </a:cxn>
              <a:cxn ang="0">
                <a:pos x="13" y="25"/>
              </a:cxn>
              <a:cxn ang="0">
                <a:pos x="10" y="25"/>
              </a:cxn>
              <a:cxn ang="0">
                <a:pos x="6" y="22"/>
              </a:cxn>
              <a:cxn ang="0">
                <a:pos x="5" y="21"/>
              </a:cxn>
              <a:cxn ang="0">
                <a:pos x="2" y="17"/>
              </a:cxn>
              <a:cxn ang="0">
                <a:pos x="2" y="16"/>
              </a:cxn>
              <a:cxn ang="0">
                <a:pos x="0" y="14"/>
              </a:cxn>
              <a:cxn ang="0">
                <a:pos x="0" y="11"/>
              </a:cxn>
              <a:cxn ang="0">
                <a:pos x="2" y="8"/>
              </a:cxn>
              <a:cxn ang="0">
                <a:pos x="3" y="6"/>
              </a:cxn>
              <a:cxn ang="0">
                <a:pos x="5" y="3"/>
              </a:cxn>
              <a:cxn ang="0">
                <a:pos x="8" y="1"/>
              </a:cxn>
              <a:cxn ang="0">
                <a:pos x="11" y="0"/>
              </a:cxn>
              <a:cxn ang="0">
                <a:pos x="14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37" h="27">
                <a:moveTo>
                  <a:pt x="24" y="0"/>
                </a:moveTo>
                <a:lnTo>
                  <a:pt x="29" y="1"/>
                </a:lnTo>
                <a:lnTo>
                  <a:pt x="32" y="3"/>
                </a:lnTo>
                <a:lnTo>
                  <a:pt x="34" y="5"/>
                </a:lnTo>
                <a:lnTo>
                  <a:pt x="35" y="8"/>
                </a:lnTo>
                <a:lnTo>
                  <a:pt x="37" y="11"/>
                </a:lnTo>
                <a:lnTo>
                  <a:pt x="37" y="13"/>
                </a:lnTo>
                <a:lnTo>
                  <a:pt x="37" y="16"/>
                </a:lnTo>
                <a:lnTo>
                  <a:pt x="37" y="17"/>
                </a:lnTo>
                <a:lnTo>
                  <a:pt x="35" y="21"/>
                </a:lnTo>
                <a:lnTo>
                  <a:pt x="32" y="22"/>
                </a:lnTo>
                <a:lnTo>
                  <a:pt x="30" y="24"/>
                </a:lnTo>
                <a:lnTo>
                  <a:pt x="27" y="25"/>
                </a:lnTo>
                <a:lnTo>
                  <a:pt x="24" y="27"/>
                </a:lnTo>
                <a:lnTo>
                  <a:pt x="21" y="27"/>
                </a:lnTo>
                <a:lnTo>
                  <a:pt x="16" y="27"/>
                </a:lnTo>
                <a:lnTo>
                  <a:pt x="13" y="25"/>
                </a:lnTo>
                <a:lnTo>
                  <a:pt x="10" y="25"/>
                </a:lnTo>
                <a:lnTo>
                  <a:pt x="6" y="22"/>
                </a:lnTo>
                <a:lnTo>
                  <a:pt x="5" y="21"/>
                </a:lnTo>
                <a:lnTo>
                  <a:pt x="2" y="17"/>
                </a:lnTo>
                <a:lnTo>
                  <a:pt x="2" y="16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1" name="Freeform 124"/>
          <p:cNvSpPr>
            <a:spLocks/>
          </p:cNvSpPr>
          <p:nvPr/>
        </p:nvSpPr>
        <p:spPr bwMode="auto">
          <a:xfrm>
            <a:off x="7104641" y="5482826"/>
            <a:ext cx="630580" cy="278616"/>
          </a:xfrm>
          <a:custGeom>
            <a:avLst/>
            <a:gdLst/>
            <a:ahLst/>
            <a:cxnLst>
              <a:cxn ang="0">
                <a:pos x="366" y="155"/>
              </a:cxn>
              <a:cxn ang="0">
                <a:pos x="360" y="144"/>
              </a:cxn>
              <a:cxn ang="0">
                <a:pos x="350" y="134"/>
              </a:cxn>
              <a:cxn ang="0">
                <a:pos x="339" y="126"/>
              </a:cxn>
              <a:cxn ang="0">
                <a:pos x="328" y="120"/>
              </a:cxn>
              <a:cxn ang="0">
                <a:pos x="315" y="115"/>
              </a:cxn>
              <a:cxn ang="0">
                <a:pos x="304" y="112"/>
              </a:cxn>
              <a:cxn ang="0">
                <a:pos x="293" y="110"/>
              </a:cxn>
              <a:cxn ang="0">
                <a:pos x="282" y="110"/>
              </a:cxn>
              <a:cxn ang="0">
                <a:pos x="269" y="112"/>
              </a:cxn>
              <a:cxn ang="0">
                <a:pos x="253" y="115"/>
              </a:cxn>
              <a:cxn ang="0">
                <a:pos x="237" y="117"/>
              </a:cxn>
              <a:cxn ang="0">
                <a:pos x="221" y="118"/>
              </a:cxn>
              <a:cxn ang="0">
                <a:pos x="205" y="118"/>
              </a:cxn>
              <a:cxn ang="0">
                <a:pos x="189" y="117"/>
              </a:cxn>
              <a:cxn ang="0">
                <a:pos x="176" y="113"/>
              </a:cxn>
              <a:cxn ang="0">
                <a:pos x="162" y="105"/>
              </a:cxn>
              <a:cxn ang="0">
                <a:pos x="149" y="94"/>
              </a:cxn>
              <a:cxn ang="0">
                <a:pos x="138" y="85"/>
              </a:cxn>
              <a:cxn ang="0">
                <a:pos x="126" y="73"/>
              </a:cxn>
              <a:cxn ang="0">
                <a:pos x="118" y="62"/>
              </a:cxn>
              <a:cxn ang="0">
                <a:pos x="110" y="51"/>
              </a:cxn>
              <a:cxn ang="0">
                <a:pos x="102" y="42"/>
              </a:cxn>
              <a:cxn ang="0">
                <a:pos x="94" y="30"/>
              </a:cxn>
              <a:cxn ang="0">
                <a:pos x="88" y="22"/>
              </a:cxn>
              <a:cxn ang="0">
                <a:pos x="80" y="14"/>
              </a:cxn>
              <a:cxn ang="0">
                <a:pos x="72" y="8"/>
              </a:cxn>
              <a:cxn ang="0">
                <a:pos x="62" y="3"/>
              </a:cxn>
              <a:cxn ang="0">
                <a:pos x="51" y="0"/>
              </a:cxn>
              <a:cxn ang="0">
                <a:pos x="38" y="0"/>
              </a:cxn>
              <a:cxn ang="0">
                <a:pos x="26" y="0"/>
              </a:cxn>
              <a:cxn ang="0">
                <a:pos x="10" y="5"/>
              </a:cxn>
            </a:cxnLst>
            <a:rect l="0" t="0" r="r" b="b"/>
            <a:pathLst>
              <a:path w="368" h="161">
                <a:moveTo>
                  <a:pt x="368" y="161"/>
                </a:moveTo>
                <a:lnTo>
                  <a:pt x="366" y="155"/>
                </a:lnTo>
                <a:lnTo>
                  <a:pt x="363" y="149"/>
                </a:lnTo>
                <a:lnTo>
                  <a:pt x="360" y="144"/>
                </a:lnTo>
                <a:lnTo>
                  <a:pt x="355" y="139"/>
                </a:lnTo>
                <a:lnTo>
                  <a:pt x="350" y="134"/>
                </a:lnTo>
                <a:lnTo>
                  <a:pt x="345" y="129"/>
                </a:lnTo>
                <a:lnTo>
                  <a:pt x="339" y="126"/>
                </a:lnTo>
                <a:lnTo>
                  <a:pt x="333" y="123"/>
                </a:lnTo>
                <a:lnTo>
                  <a:pt x="328" y="120"/>
                </a:lnTo>
                <a:lnTo>
                  <a:pt x="321" y="118"/>
                </a:lnTo>
                <a:lnTo>
                  <a:pt x="315" y="115"/>
                </a:lnTo>
                <a:lnTo>
                  <a:pt x="309" y="113"/>
                </a:lnTo>
                <a:lnTo>
                  <a:pt x="304" y="112"/>
                </a:lnTo>
                <a:lnTo>
                  <a:pt x="298" y="112"/>
                </a:lnTo>
                <a:lnTo>
                  <a:pt x="293" y="110"/>
                </a:lnTo>
                <a:lnTo>
                  <a:pt x="288" y="110"/>
                </a:lnTo>
                <a:lnTo>
                  <a:pt x="282" y="110"/>
                </a:lnTo>
                <a:lnTo>
                  <a:pt x="275" y="112"/>
                </a:lnTo>
                <a:lnTo>
                  <a:pt x="269" y="112"/>
                </a:lnTo>
                <a:lnTo>
                  <a:pt x="261" y="113"/>
                </a:lnTo>
                <a:lnTo>
                  <a:pt x="253" y="115"/>
                </a:lnTo>
                <a:lnTo>
                  <a:pt x="245" y="115"/>
                </a:lnTo>
                <a:lnTo>
                  <a:pt x="237" y="117"/>
                </a:lnTo>
                <a:lnTo>
                  <a:pt x="229" y="117"/>
                </a:lnTo>
                <a:lnTo>
                  <a:pt x="221" y="118"/>
                </a:lnTo>
                <a:lnTo>
                  <a:pt x="213" y="118"/>
                </a:lnTo>
                <a:lnTo>
                  <a:pt x="205" y="118"/>
                </a:lnTo>
                <a:lnTo>
                  <a:pt x="197" y="118"/>
                </a:lnTo>
                <a:lnTo>
                  <a:pt x="189" y="117"/>
                </a:lnTo>
                <a:lnTo>
                  <a:pt x="182" y="115"/>
                </a:lnTo>
                <a:lnTo>
                  <a:pt x="176" y="113"/>
                </a:lnTo>
                <a:lnTo>
                  <a:pt x="170" y="110"/>
                </a:lnTo>
                <a:lnTo>
                  <a:pt x="162" y="105"/>
                </a:lnTo>
                <a:lnTo>
                  <a:pt x="155" y="99"/>
                </a:lnTo>
                <a:lnTo>
                  <a:pt x="149" y="94"/>
                </a:lnTo>
                <a:lnTo>
                  <a:pt x="142" y="89"/>
                </a:lnTo>
                <a:lnTo>
                  <a:pt x="138" y="85"/>
                </a:lnTo>
                <a:lnTo>
                  <a:pt x="133" y="78"/>
                </a:lnTo>
                <a:lnTo>
                  <a:pt x="126" y="73"/>
                </a:lnTo>
                <a:lnTo>
                  <a:pt x="123" y="67"/>
                </a:lnTo>
                <a:lnTo>
                  <a:pt x="118" y="62"/>
                </a:lnTo>
                <a:lnTo>
                  <a:pt x="114" y="56"/>
                </a:lnTo>
                <a:lnTo>
                  <a:pt x="110" y="51"/>
                </a:lnTo>
                <a:lnTo>
                  <a:pt x="107" y="46"/>
                </a:lnTo>
                <a:lnTo>
                  <a:pt x="102" y="42"/>
                </a:lnTo>
                <a:lnTo>
                  <a:pt x="99" y="35"/>
                </a:lnTo>
                <a:lnTo>
                  <a:pt x="94" y="30"/>
                </a:lnTo>
                <a:lnTo>
                  <a:pt x="91" y="27"/>
                </a:lnTo>
                <a:lnTo>
                  <a:pt x="88" y="22"/>
                </a:lnTo>
                <a:lnTo>
                  <a:pt x="85" y="18"/>
                </a:lnTo>
                <a:lnTo>
                  <a:pt x="80" y="14"/>
                </a:lnTo>
                <a:lnTo>
                  <a:pt x="77" y="11"/>
                </a:lnTo>
                <a:lnTo>
                  <a:pt x="72" y="8"/>
                </a:lnTo>
                <a:lnTo>
                  <a:pt x="67" y="5"/>
                </a:lnTo>
                <a:lnTo>
                  <a:pt x="62" y="3"/>
                </a:lnTo>
                <a:lnTo>
                  <a:pt x="58" y="2"/>
                </a:lnTo>
                <a:lnTo>
                  <a:pt x="51" y="0"/>
                </a:lnTo>
                <a:lnTo>
                  <a:pt x="46" y="0"/>
                </a:lnTo>
                <a:lnTo>
                  <a:pt x="38" y="0"/>
                </a:lnTo>
                <a:lnTo>
                  <a:pt x="34" y="0"/>
                </a:lnTo>
                <a:lnTo>
                  <a:pt x="26" y="0"/>
                </a:lnTo>
                <a:lnTo>
                  <a:pt x="18" y="2"/>
                </a:lnTo>
                <a:lnTo>
                  <a:pt x="10" y="5"/>
                </a:lnTo>
                <a:lnTo>
                  <a:pt x="0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2" name="Freeform 125"/>
          <p:cNvSpPr>
            <a:spLocks/>
          </p:cNvSpPr>
          <p:nvPr/>
        </p:nvSpPr>
        <p:spPr bwMode="auto">
          <a:xfrm>
            <a:off x="7099501" y="5474174"/>
            <a:ext cx="630580" cy="280346"/>
          </a:xfrm>
          <a:custGeom>
            <a:avLst/>
            <a:gdLst/>
            <a:ahLst/>
            <a:cxnLst>
              <a:cxn ang="0">
                <a:pos x="366" y="155"/>
              </a:cxn>
              <a:cxn ang="0">
                <a:pos x="360" y="144"/>
              </a:cxn>
              <a:cxn ang="0">
                <a:pos x="350" y="134"/>
              </a:cxn>
              <a:cxn ang="0">
                <a:pos x="339" y="126"/>
              </a:cxn>
              <a:cxn ang="0">
                <a:pos x="328" y="120"/>
              </a:cxn>
              <a:cxn ang="0">
                <a:pos x="315" y="117"/>
              </a:cxn>
              <a:cxn ang="0">
                <a:pos x="302" y="114"/>
              </a:cxn>
              <a:cxn ang="0">
                <a:pos x="293" y="110"/>
              </a:cxn>
              <a:cxn ang="0">
                <a:pos x="281" y="110"/>
              </a:cxn>
              <a:cxn ang="0">
                <a:pos x="269" y="112"/>
              </a:cxn>
              <a:cxn ang="0">
                <a:pos x="253" y="115"/>
              </a:cxn>
              <a:cxn ang="0">
                <a:pos x="237" y="117"/>
              </a:cxn>
              <a:cxn ang="0">
                <a:pos x="221" y="118"/>
              </a:cxn>
              <a:cxn ang="0">
                <a:pos x="205" y="118"/>
              </a:cxn>
              <a:cxn ang="0">
                <a:pos x="189" y="117"/>
              </a:cxn>
              <a:cxn ang="0">
                <a:pos x="176" y="114"/>
              </a:cxn>
              <a:cxn ang="0">
                <a:pos x="163" y="106"/>
              </a:cxn>
              <a:cxn ang="0">
                <a:pos x="149" y="96"/>
              </a:cxn>
              <a:cxn ang="0">
                <a:pos x="137" y="85"/>
              </a:cxn>
              <a:cxn ang="0">
                <a:pos x="126" y="74"/>
              </a:cxn>
              <a:cxn ang="0">
                <a:pos x="118" y="63"/>
              </a:cxn>
              <a:cxn ang="0">
                <a:pos x="110" y="51"/>
              </a:cxn>
              <a:cxn ang="0">
                <a:pos x="102" y="42"/>
              </a:cxn>
              <a:cxn ang="0">
                <a:pos x="94" y="32"/>
              </a:cxn>
              <a:cxn ang="0">
                <a:pos x="88" y="23"/>
              </a:cxn>
              <a:cxn ang="0">
                <a:pos x="80" y="15"/>
              </a:cxn>
              <a:cxn ang="0">
                <a:pos x="72" y="8"/>
              </a:cxn>
              <a:cxn ang="0">
                <a:pos x="62" y="3"/>
              </a:cxn>
              <a:cxn ang="0">
                <a:pos x="51" y="0"/>
              </a:cxn>
              <a:cxn ang="0">
                <a:pos x="40" y="0"/>
              </a:cxn>
              <a:cxn ang="0">
                <a:pos x="25" y="2"/>
              </a:cxn>
              <a:cxn ang="0">
                <a:pos x="9" y="5"/>
              </a:cxn>
            </a:cxnLst>
            <a:rect l="0" t="0" r="r" b="b"/>
            <a:pathLst>
              <a:path w="368" h="162">
                <a:moveTo>
                  <a:pt x="368" y="162"/>
                </a:moveTo>
                <a:lnTo>
                  <a:pt x="366" y="155"/>
                </a:lnTo>
                <a:lnTo>
                  <a:pt x="363" y="150"/>
                </a:lnTo>
                <a:lnTo>
                  <a:pt x="360" y="144"/>
                </a:lnTo>
                <a:lnTo>
                  <a:pt x="355" y="139"/>
                </a:lnTo>
                <a:lnTo>
                  <a:pt x="350" y="134"/>
                </a:lnTo>
                <a:lnTo>
                  <a:pt x="345" y="130"/>
                </a:lnTo>
                <a:lnTo>
                  <a:pt x="339" y="126"/>
                </a:lnTo>
                <a:lnTo>
                  <a:pt x="334" y="123"/>
                </a:lnTo>
                <a:lnTo>
                  <a:pt x="328" y="120"/>
                </a:lnTo>
                <a:lnTo>
                  <a:pt x="321" y="118"/>
                </a:lnTo>
                <a:lnTo>
                  <a:pt x="315" y="117"/>
                </a:lnTo>
                <a:lnTo>
                  <a:pt x="309" y="114"/>
                </a:lnTo>
                <a:lnTo>
                  <a:pt x="302" y="114"/>
                </a:lnTo>
                <a:lnTo>
                  <a:pt x="297" y="112"/>
                </a:lnTo>
                <a:lnTo>
                  <a:pt x="293" y="110"/>
                </a:lnTo>
                <a:lnTo>
                  <a:pt x="288" y="110"/>
                </a:lnTo>
                <a:lnTo>
                  <a:pt x="281" y="110"/>
                </a:lnTo>
                <a:lnTo>
                  <a:pt x="275" y="112"/>
                </a:lnTo>
                <a:lnTo>
                  <a:pt x="269" y="112"/>
                </a:lnTo>
                <a:lnTo>
                  <a:pt x="261" y="114"/>
                </a:lnTo>
                <a:lnTo>
                  <a:pt x="253" y="115"/>
                </a:lnTo>
                <a:lnTo>
                  <a:pt x="245" y="115"/>
                </a:lnTo>
                <a:lnTo>
                  <a:pt x="237" y="117"/>
                </a:lnTo>
                <a:lnTo>
                  <a:pt x="229" y="118"/>
                </a:lnTo>
                <a:lnTo>
                  <a:pt x="221" y="118"/>
                </a:lnTo>
                <a:lnTo>
                  <a:pt x="213" y="118"/>
                </a:lnTo>
                <a:lnTo>
                  <a:pt x="205" y="118"/>
                </a:lnTo>
                <a:lnTo>
                  <a:pt x="197" y="118"/>
                </a:lnTo>
                <a:lnTo>
                  <a:pt x="189" y="117"/>
                </a:lnTo>
                <a:lnTo>
                  <a:pt x="182" y="115"/>
                </a:lnTo>
                <a:lnTo>
                  <a:pt x="176" y="114"/>
                </a:lnTo>
                <a:lnTo>
                  <a:pt x="169" y="110"/>
                </a:lnTo>
                <a:lnTo>
                  <a:pt x="163" y="106"/>
                </a:lnTo>
                <a:lnTo>
                  <a:pt x="155" y="101"/>
                </a:lnTo>
                <a:lnTo>
                  <a:pt x="149" y="96"/>
                </a:lnTo>
                <a:lnTo>
                  <a:pt x="142" y="90"/>
                </a:lnTo>
                <a:lnTo>
                  <a:pt x="137" y="85"/>
                </a:lnTo>
                <a:lnTo>
                  <a:pt x="133" y="78"/>
                </a:lnTo>
                <a:lnTo>
                  <a:pt x="126" y="74"/>
                </a:lnTo>
                <a:lnTo>
                  <a:pt x="121" y="67"/>
                </a:lnTo>
                <a:lnTo>
                  <a:pt x="118" y="63"/>
                </a:lnTo>
                <a:lnTo>
                  <a:pt x="113" y="56"/>
                </a:lnTo>
                <a:lnTo>
                  <a:pt x="110" y="51"/>
                </a:lnTo>
                <a:lnTo>
                  <a:pt x="107" y="47"/>
                </a:lnTo>
                <a:lnTo>
                  <a:pt x="102" y="42"/>
                </a:lnTo>
                <a:lnTo>
                  <a:pt x="99" y="35"/>
                </a:lnTo>
                <a:lnTo>
                  <a:pt x="94" y="32"/>
                </a:lnTo>
                <a:lnTo>
                  <a:pt x="91" y="27"/>
                </a:lnTo>
                <a:lnTo>
                  <a:pt x="88" y="23"/>
                </a:lnTo>
                <a:lnTo>
                  <a:pt x="85" y="18"/>
                </a:lnTo>
                <a:lnTo>
                  <a:pt x="80" y="15"/>
                </a:lnTo>
                <a:lnTo>
                  <a:pt x="75" y="11"/>
                </a:lnTo>
                <a:lnTo>
                  <a:pt x="72" y="8"/>
                </a:lnTo>
                <a:lnTo>
                  <a:pt x="67" y="7"/>
                </a:lnTo>
                <a:lnTo>
                  <a:pt x="62" y="3"/>
                </a:lnTo>
                <a:lnTo>
                  <a:pt x="57" y="2"/>
                </a:lnTo>
                <a:lnTo>
                  <a:pt x="51" y="0"/>
                </a:lnTo>
                <a:lnTo>
                  <a:pt x="46" y="0"/>
                </a:lnTo>
                <a:lnTo>
                  <a:pt x="40" y="0"/>
                </a:lnTo>
                <a:lnTo>
                  <a:pt x="32" y="0"/>
                </a:lnTo>
                <a:lnTo>
                  <a:pt x="25" y="2"/>
                </a:lnTo>
                <a:lnTo>
                  <a:pt x="17" y="3"/>
                </a:lnTo>
                <a:lnTo>
                  <a:pt x="9" y="5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ACB3B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3" name="Freeform 126"/>
          <p:cNvSpPr>
            <a:spLocks/>
          </p:cNvSpPr>
          <p:nvPr/>
        </p:nvSpPr>
        <p:spPr bwMode="auto">
          <a:xfrm>
            <a:off x="7579289" y="5754520"/>
            <a:ext cx="221046" cy="221508"/>
          </a:xfrm>
          <a:custGeom>
            <a:avLst/>
            <a:gdLst/>
            <a:ahLst/>
            <a:cxnLst>
              <a:cxn ang="0">
                <a:pos x="129" y="105"/>
              </a:cxn>
              <a:cxn ang="0">
                <a:pos x="129" y="97"/>
              </a:cxn>
              <a:cxn ang="0">
                <a:pos x="128" y="89"/>
              </a:cxn>
              <a:cxn ang="0">
                <a:pos x="126" y="80"/>
              </a:cxn>
              <a:cxn ang="0">
                <a:pos x="123" y="70"/>
              </a:cxn>
              <a:cxn ang="0">
                <a:pos x="118" y="60"/>
              </a:cxn>
              <a:cxn ang="0">
                <a:pos x="112" y="51"/>
              </a:cxn>
              <a:cxn ang="0">
                <a:pos x="104" y="41"/>
              </a:cxn>
              <a:cxn ang="0">
                <a:pos x="97" y="32"/>
              </a:cxn>
              <a:cxn ang="0">
                <a:pos x="88" y="24"/>
              </a:cxn>
              <a:cxn ang="0">
                <a:pos x="78" y="16"/>
              </a:cxn>
              <a:cxn ang="0">
                <a:pos x="67" y="9"/>
              </a:cxn>
              <a:cxn ang="0">
                <a:pos x="56" y="4"/>
              </a:cxn>
              <a:cxn ang="0">
                <a:pos x="43" y="1"/>
              </a:cxn>
              <a:cxn ang="0">
                <a:pos x="29" y="0"/>
              </a:cxn>
              <a:cxn ang="0">
                <a:pos x="14" y="1"/>
              </a:cxn>
              <a:cxn ang="0">
                <a:pos x="5" y="3"/>
              </a:cxn>
              <a:cxn ang="0">
                <a:pos x="3" y="4"/>
              </a:cxn>
              <a:cxn ang="0">
                <a:pos x="1" y="6"/>
              </a:cxn>
              <a:cxn ang="0">
                <a:pos x="1" y="8"/>
              </a:cxn>
              <a:cxn ang="0">
                <a:pos x="0" y="11"/>
              </a:cxn>
              <a:cxn ang="0">
                <a:pos x="0" y="20"/>
              </a:cxn>
              <a:cxn ang="0">
                <a:pos x="1" y="33"/>
              </a:cxn>
              <a:cxn ang="0">
                <a:pos x="5" y="43"/>
              </a:cxn>
              <a:cxn ang="0">
                <a:pos x="17" y="52"/>
              </a:cxn>
              <a:cxn ang="0">
                <a:pos x="35" y="64"/>
              </a:cxn>
              <a:cxn ang="0">
                <a:pos x="49" y="75"/>
              </a:cxn>
              <a:cxn ang="0">
                <a:pos x="64" y="84"/>
              </a:cxn>
              <a:cxn ang="0">
                <a:pos x="76" y="94"/>
              </a:cxn>
              <a:cxn ang="0">
                <a:pos x="89" y="104"/>
              </a:cxn>
              <a:cxn ang="0">
                <a:pos x="104" y="112"/>
              </a:cxn>
              <a:cxn ang="0">
                <a:pos x="118" y="121"/>
              </a:cxn>
              <a:cxn ang="0">
                <a:pos x="129" y="108"/>
              </a:cxn>
            </a:cxnLst>
            <a:rect l="0" t="0" r="r" b="b"/>
            <a:pathLst>
              <a:path w="129" h="128">
                <a:moveTo>
                  <a:pt x="129" y="108"/>
                </a:moveTo>
                <a:lnTo>
                  <a:pt x="129" y="105"/>
                </a:lnTo>
                <a:lnTo>
                  <a:pt x="129" y="102"/>
                </a:lnTo>
                <a:lnTo>
                  <a:pt x="129" y="97"/>
                </a:lnTo>
                <a:lnTo>
                  <a:pt x="129" y="92"/>
                </a:lnTo>
                <a:lnTo>
                  <a:pt x="128" y="89"/>
                </a:lnTo>
                <a:lnTo>
                  <a:pt x="126" y="84"/>
                </a:lnTo>
                <a:lnTo>
                  <a:pt x="126" y="80"/>
                </a:lnTo>
                <a:lnTo>
                  <a:pt x="124" y="75"/>
                </a:lnTo>
                <a:lnTo>
                  <a:pt x="123" y="70"/>
                </a:lnTo>
                <a:lnTo>
                  <a:pt x="120" y="65"/>
                </a:lnTo>
                <a:lnTo>
                  <a:pt x="118" y="60"/>
                </a:lnTo>
                <a:lnTo>
                  <a:pt x="115" y="56"/>
                </a:lnTo>
                <a:lnTo>
                  <a:pt x="112" y="51"/>
                </a:lnTo>
                <a:lnTo>
                  <a:pt x="108" y="46"/>
                </a:lnTo>
                <a:lnTo>
                  <a:pt x="104" y="41"/>
                </a:lnTo>
                <a:lnTo>
                  <a:pt x="100" y="36"/>
                </a:lnTo>
                <a:lnTo>
                  <a:pt x="97" y="32"/>
                </a:lnTo>
                <a:lnTo>
                  <a:pt x="92" y="27"/>
                </a:lnTo>
                <a:lnTo>
                  <a:pt x="88" y="24"/>
                </a:lnTo>
                <a:lnTo>
                  <a:pt x="83" y="19"/>
                </a:lnTo>
                <a:lnTo>
                  <a:pt x="78" y="16"/>
                </a:lnTo>
                <a:lnTo>
                  <a:pt x="73" y="12"/>
                </a:lnTo>
                <a:lnTo>
                  <a:pt x="67" y="9"/>
                </a:lnTo>
                <a:lnTo>
                  <a:pt x="60" y="8"/>
                </a:lnTo>
                <a:lnTo>
                  <a:pt x="56" y="4"/>
                </a:lnTo>
                <a:lnTo>
                  <a:pt x="49" y="3"/>
                </a:lnTo>
                <a:lnTo>
                  <a:pt x="43" y="1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6" y="1"/>
                </a:lnTo>
                <a:lnTo>
                  <a:pt x="5" y="3"/>
                </a:lnTo>
                <a:lnTo>
                  <a:pt x="5" y="3"/>
                </a:lnTo>
                <a:lnTo>
                  <a:pt x="3" y="4"/>
                </a:lnTo>
                <a:lnTo>
                  <a:pt x="3" y="4"/>
                </a:lnTo>
                <a:lnTo>
                  <a:pt x="1" y="6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1"/>
                </a:lnTo>
                <a:lnTo>
                  <a:pt x="0" y="14"/>
                </a:lnTo>
                <a:lnTo>
                  <a:pt x="0" y="20"/>
                </a:lnTo>
                <a:lnTo>
                  <a:pt x="0" y="27"/>
                </a:lnTo>
                <a:lnTo>
                  <a:pt x="1" y="33"/>
                </a:lnTo>
                <a:lnTo>
                  <a:pt x="3" y="38"/>
                </a:lnTo>
                <a:lnTo>
                  <a:pt x="5" y="43"/>
                </a:lnTo>
                <a:lnTo>
                  <a:pt x="8" y="46"/>
                </a:lnTo>
                <a:lnTo>
                  <a:pt x="17" y="52"/>
                </a:lnTo>
                <a:lnTo>
                  <a:pt x="27" y="59"/>
                </a:lnTo>
                <a:lnTo>
                  <a:pt x="35" y="64"/>
                </a:lnTo>
                <a:lnTo>
                  <a:pt x="43" y="70"/>
                </a:lnTo>
                <a:lnTo>
                  <a:pt x="49" y="75"/>
                </a:lnTo>
                <a:lnTo>
                  <a:pt x="57" y="80"/>
                </a:lnTo>
                <a:lnTo>
                  <a:pt x="64" y="84"/>
                </a:lnTo>
                <a:lnTo>
                  <a:pt x="70" y="89"/>
                </a:lnTo>
                <a:lnTo>
                  <a:pt x="76" y="94"/>
                </a:lnTo>
                <a:lnTo>
                  <a:pt x="83" y="99"/>
                </a:lnTo>
                <a:lnTo>
                  <a:pt x="89" y="104"/>
                </a:lnTo>
                <a:lnTo>
                  <a:pt x="97" y="107"/>
                </a:lnTo>
                <a:lnTo>
                  <a:pt x="104" y="112"/>
                </a:lnTo>
                <a:lnTo>
                  <a:pt x="110" y="116"/>
                </a:lnTo>
                <a:lnTo>
                  <a:pt x="118" y="121"/>
                </a:lnTo>
                <a:lnTo>
                  <a:pt x="126" y="128"/>
                </a:lnTo>
                <a:lnTo>
                  <a:pt x="129" y="108"/>
                </a:lnTo>
                <a:lnTo>
                  <a:pt x="129" y="108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4" name="Freeform 127"/>
          <p:cNvSpPr>
            <a:spLocks/>
          </p:cNvSpPr>
          <p:nvPr/>
        </p:nvSpPr>
        <p:spPr bwMode="auto">
          <a:xfrm>
            <a:off x="7579289" y="5754520"/>
            <a:ext cx="221046" cy="214586"/>
          </a:xfrm>
          <a:custGeom>
            <a:avLst/>
            <a:gdLst/>
            <a:ahLst/>
            <a:cxnLst>
              <a:cxn ang="0">
                <a:pos x="129" y="108"/>
              </a:cxn>
              <a:cxn ang="0">
                <a:pos x="129" y="105"/>
              </a:cxn>
              <a:cxn ang="0">
                <a:pos x="129" y="102"/>
              </a:cxn>
              <a:cxn ang="0">
                <a:pos x="129" y="97"/>
              </a:cxn>
              <a:cxn ang="0">
                <a:pos x="129" y="92"/>
              </a:cxn>
              <a:cxn ang="0">
                <a:pos x="128" y="89"/>
              </a:cxn>
              <a:cxn ang="0">
                <a:pos x="126" y="84"/>
              </a:cxn>
              <a:cxn ang="0">
                <a:pos x="126" y="80"/>
              </a:cxn>
              <a:cxn ang="0">
                <a:pos x="124" y="75"/>
              </a:cxn>
              <a:cxn ang="0">
                <a:pos x="123" y="70"/>
              </a:cxn>
              <a:cxn ang="0">
                <a:pos x="120" y="65"/>
              </a:cxn>
              <a:cxn ang="0">
                <a:pos x="118" y="60"/>
              </a:cxn>
              <a:cxn ang="0">
                <a:pos x="115" y="56"/>
              </a:cxn>
              <a:cxn ang="0">
                <a:pos x="112" y="51"/>
              </a:cxn>
              <a:cxn ang="0">
                <a:pos x="108" y="46"/>
              </a:cxn>
              <a:cxn ang="0">
                <a:pos x="104" y="41"/>
              </a:cxn>
              <a:cxn ang="0">
                <a:pos x="100" y="36"/>
              </a:cxn>
              <a:cxn ang="0">
                <a:pos x="97" y="32"/>
              </a:cxn>
              <a:cxn ang="0">
                <a:pos x="92" y="27"/>
              </a:cxn>
              <a:cxn ang="0">
                <a:pos x="88" y="24"/>
              </a:cxn>
              <a:cxn ang="0">
                <a:pos x="83" y="19"/>
              </a:cxn>
              <a:cxn ang="0">
                <a:pos x="78" y="16"/>
              </a:cxn>
              <a:cxn ang="0">
                <a:pos x="73" y="12"/>
              </a:cxn>
              <a:cxn ang="0">
                <a:pos x="67" y="9"/>
              </a:cxn>
              <a:cxn ang="0">
                <a:pos x="60" y="8"/>
              </a:cxn>
              <a:cxn ang="0">
                <a:pos x="56" y="4"/>
              </a:cxn>
              <a:cxn ang="0">
                <a:pos x="49" y="3"/>
              </a:cxn>
              <a:cxn ang="0">
                <a:pos x="43" y="1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6" y="1"/>
              </a:cxn>
              <a:cxn ang="0">
                <a:pos x="5" y="3"/>
              </a:cxn>
              <a:cxn ang="0">
                <a:pos x="5" y="3"/>
              </a:cxn>
              <a:cxn ang="0">
                <a:pos x="3" y="4"/>
              </a:cxn>
              <a:cxn ang="0">
                <a:pos x="3" y="4"/>
              </a:cxn>
              <a:cxn ang="0">
                <a:pos x="1" y="6"/>
              </a:cxn>
              <a:cxn ang="0">
                <a:pos x="1" y="6"/>
              </a:cxn>
              <a:cxn ang="0">
                <a:pos x="1" y="8"/>
              </a:cxn>
              <a:cxn ang="0">
                <a:pos x="1" y="9"/>
              </a:cxn>
              <a:cxn ang="0">
                <a:pos x="0" y="11"/>
              </a:cxn>
              <a:cxn ang="0">
                <a:pos x="0" y="14"/>
              </a:cxn>
              <a:cxn ang="0">
                <a:pos x="1" y="16"/>
              </a:cxn>
              <a:cxn ang="0">
                <a:pos x="3" y="17"/>
              </a:cxn>
              <a:cxn ang="0">
                <a:pos x="17" y="16"/>
              </a:cxn>
              <a:cxn ang="0">
                <a:pos x="30" y="16"/>
              </a:cxn>
              <a:cxn ang="0">
                <a:pos x="43" y="19"/>
              </a:cxn>
              <a:cxn ang="0">
                <a:pos x="54" y="24"/>
              </a:cxn>
              <a:cxn ang="0">
                <a:pos x="65" y="30"/>
              </a:cxn>
              <a:cxn ang="0">
                <a:pos x="75" y="36"/>
              </a:cxn>
              <a:cxn ang="0">
                <a:pos x="84" y="44"/>
              </a:cxn>
              <a:cxn ang="0">
                <a:pos x="92" y="52"/>
              </a:cxn>
              <a:cxn ang="0">
                <a:pos x="99" y="62"/>
              </a:cxn>
              <a:cxn ang="0">
                <a:pos x="105" y="72"/>
              </a:cxn>
              <a:cxn ang="0">
                <a:pos x="110" y="81"/>
              </a:cxn>
              <a:cxn ang="0">
                <a:pos x="115" y="91"/>
              </a:cxn>
              <a:cxn ang="0">
                <a:pos x="118" y="100"/>
              </a:cxn>
              <a:cxn ang="0">
                <a:pos x="120" y="108"/>
              </a:cxn>
              <a:cxn ang="0">
                <a:pos x="121" y="116"/>
              </a:cxn>
              <a:cxn ang="0">
                <a:pos x="121" y="124"/>
              </a:cxn>
              <a:cxn ang="0">
                <a:pos x="129" y="108"/>
              </a:cxn>
              <a:cxn ang="0">
                <a:pos x="129" y="108"/>
              </a:cxn>
            </a:cxnLst>
            <a:rect l="0" t="0" r="r" b="b"/>
            <a:pathLst>
              <a:path w="129" h="124">
                <a:moveTo>
                  <a:pt x="129" y="108"/>
                </a:moveTo>
                <a:lnTo>
                  <a:pt x="129" y="105"/>
                </a:lnTo>
                <a:lnTo>
                  <a:pt x="129" y="102"/>
                </a:lnTo>
                <a:lnTo>
                  <a:pt x="129" y="97"/>
                </a:lnTo>
                <a:lnTo>
                  <a:pt x="129" y="92"/>
                </a:lnTo>
                <a:lnTo>
                  <a:pt x="128" y="89"/>
                </a:lnTo>
                <a:lnTo>
                  <a:pt x="126" y="84"/>
                </a:lnTo>
                <a:lnTo>
                  <a:pt x="126" y="80"/>
                </a:lnTo>
                <a:lnTo>
                  <a:pt x="124" y="75"/>
                </a:lnTo>
                <a:lnTo>
                  <a:pt x="123" y="70"/>
                </a:lnTo>
                <a:lnTo>
                  <a:pt x="120" y="65"/>
                </a:lnTo>
                <a:lnTo>
                  <a:pt x="118" y="60"/>
                </a:lnTo>
                <a:lnTo>
                  <a:pt x="115" y="56"/>
                </a:lnTo>
                <a:lnTo>
                  <a:pt x="112" y="51"/>
                </a:lnTo>
                <a:lnTo>
                  <a:pt x="108" y="46"/>
                </a:lnTo>
                <a:lnTo>
                  <a:pt x="104" y="41"/>
                </a:lnTo>
                <a:lnTo>
                  <a:pt x="100" y="36"/>
                </a:lnTo>
                <a:lnTo>
                  <a:pt x="97" y="32"/>
                </a:lnTo>
                <a:lnTo>
                  <a:pt x="92" y="27"/>
                </a:lnTo>
                <a:lnTo>
                  <a:pt x="88" y="24"/>
                </a:lnTo>
                <a:lnTo>
                  <a:pt x="83" y="19"/>
                </a:lnTo>
                <a:lnTo>
                  <a:pt x="78" y="16"/>
                </a:lnTo>
                <a:lnTo>
                  <a:pt x="73" y="12"/>
                </a:lnTo>
                <a:lnTo>
                  <a:pt x="67" y="9"/>
                </a:lnTo>
                <a:lnTo>
                  <a:pt x="60" y="8"/>
                </a:lnTo>
                <a:lnTo>
                  <a:pt x="56" y="4"/>
                </a:lnTo>
                <a:lnTo>
                  <a:pt x="49" y="3"/>
                </a:lnTo>
                <a:lnTo>
                  <a:pt x="43" y="1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6" y="1"/>
                </a:lnTo>
                <a:lnTo>
                  <a:pt x="5" y="3"/>
                </a:lnTo>
                <a:lnTo>
                  <a:pt x="5" y="3"/>
                </a:lnTo>
                <a:lnTo>
                  <a:pt x="3" y="4"/>
                </a:lnTo>
                <a:lnTo>
                  <a:pt x="3" y="4"/>
                </a:lnTo>
                <a:lnTo>
                  <a:pt x="1" y="6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3" y="17"/>
                </a:lnTo>
                <a:lnTo>
                  <a:pt x="17" y="16"/>
                </a:lnTo>
                <a:lnTo>
                  <a:pt x="30" y="16"/>
                </a:lnTo>
                <a:lnTo>
                  <a:pt x="43" y="19"/>
                </a:lnTo>
                <a:lnTo>
                  <a:pt x="54" y="24"/>
                </a:lnTo>
                <a:lnTo>
                  <a:pt x="65" y="30"/>
                </a:lnTo>
                <a:lnTo>
                  <a:pt x="75" y="36"/>
                </a:lnTo>
                <a:lnTo>
                  <a:pt x="84" y="44"/>
                </a:lnTo>
                <a:lnTo>
                  <a:pt x="92" y="52"/>
                </a:lnTo>
                <a:lnTo>
                  <a:pt x="99" y="62"/>
                </a:lnTo>
                <a:lnTo>
                  <a:pt x="105" y="72"/>
                </a:lnTo>
                <a:lnTo>
                  <a:pt x="110" y="81"/>
                </a:lnTo>
                <a:lnTo>
                  <a:pt x="115" y="91"/>
                </a:lnTo>
                <a:lnTo>
                  <a:pt x="118" y="100"/>
                </a:lnTo>
                <a:lnTo>
                  <a:pt x="120" y="108"/>
                </a:lnTo>
                <a:lnTo>
                  <a:pt x="121" y="116"/>
                </a:lnTo>
                <a:lnTo>
                  <a:pt x="121" y="124"/>
                </a:lnTo>
                <a:lnTo>
                  <a:pt x="129" y="108"/>
                </a:lnTo>
                <a:lnTo>
                  <a:pt x="129" y="108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5" name="Freeform 128"/>
          <p:cNvSpPr>
            <a:spLocks/>
          </p:cNvSpPr>
          <p:nvPr/>
        </p:nvSpPr>
        <p:spPr bwMode="auto">
          <a:xfrm>
            <a:off x="7579289" y="5754520"/>
            <a:ext cx="221046" cy="209395"/>
          </a:xfrm>
          <a:custGeom>
            <a:avLst/>
            <a:gdLst/>
            <a:ahLst/>
            <a:cxnLst>
              <a:cxn ang="0">
                <a:pos x="129" y="105"/>
              </a:cxn>
              <a:cxn ang="0">
                <a:pos x="129" y="97"/>
              </a:cxn>
              <a:cxn ang="0">
                <a:pos x="128" y="89"/>
              </a:cxn>
              <a:cxn ang="0">
                <a:pos x="126" y="80"/>
              </a:cxn>
              <a:cxn ang="0">
                <a:pos x="123" y="70"/>
              </a:cxn>
              <a:cxn ang="0">
                <a:pos x="118" y="60"/>
              </a:cxn>
              <a:cxn ang="0">
                <a:pos x="112" y="51"/>
              </a:cxn>
              <a:cxn ang="0">
                <a:pos x="104" y="41"/>
              </a:cxn>
              <a:cxn ang="0">
                <a:pos x="97" y="32"/>
              </a:cxn>
              <a:cxn ang="0">
                <a:pos x="88" y="24"/>
              </a:cxn>
              <a:cxn ang="0">
                <a:pos x="78" y="16"/>
              </a:cxn>
              <a:cxn ang="0">
                <a:pos x="67" y="9"/>
              </a:cxn>
              <a:cxn ang="0">
                <a:pos x="56" y="4"/>
              </a:cxn>
              <a:cxn ang="0">
                <a:pos x="43" y="1"/>
              </a:cxn>
              <a:cxn ang="0">
                <a:pos x="29" y="0"/>
              </a:cxn>
              <a:cxn ang="0">
                <a:pos x="14" y="1"/>
              </a:cxn>
              <a:cxn ang="0">
                <a:pos x="5" y="3"/>
              </a:cxn>
              <a:cxn ang="0">
                <a:pos x="3" y="4"/>
              </a:cxn>
              <a:cxn ang="0">
                <a:pos x="1" y="6"/>
              </a:cxn>
              <a:cxn ang="0">
                <a:pos x="0" y="8"/>
              </a:cxn>
              <a:cxn ang="0">
                <a:pos x="0" y="11"/>
              </a:cxn>
              <a:cxn ang="0">
                <a:pos x="1" y="14"/>
              </a:cxn>
              <a:cxn ang="0">
                <a:pos x="11" y="12"/>
              </a:cxn>
              <a:cxn ang="0">
                <a:pos x="25" y="12"/>
              </a:cxn>
              <a:cxn ang="0">
                <a:pos x="38" y="16"/>
              </a:cxn>
              <a:cxn ang="0">
                <a:pos x="51" y="19"/>
              </a:cxn>
              <a:cxn ang="0">
                <a:pos x="62" y="24"/>
              </a:cxn>
              <a:cxn ang="0">
                <a:pos x="72" y="30"/>
              </a:cxn>
              <a:cxn ang="0">
                <a:pos x="81" y="38"/>
              </a:cxn>
              <a:cxn ang="0">
                <a:pos x="91" y="46"/>
              </a:cxn>
              <a:cxn ang="0">
                <a:pos x="99" y="56"/>
              </a:cxn>
              <a:cxn ang="0">
                <a:pos x="105" y="65"/>
              </a:cxn>
              <a:cxn ang="0">
                <a:pos x="110" y="75"/>
              </a:cxn>
              <a:cxn ang="0">
                <a:pos x="115" y="84"/>
              </a:cxn>
              <a:cxn ang="0">
                <a:pos x="120" y="94"/>
              </a:cxn>
              <a:cxn ang="0">
                <a:pos x="121" y="102"/>
              </a:cxn>
              <a:cxn ang="0">
                <a:pos x="123" y="112"/>
              </a:cxn>
              <a:cxn ang="0">
                <a:pos x="123" y="118"/>
              </a:cxn>
              <a:cxn ang="0">
                <a:pos x="129" y="108"/>
              </a:cxn>
            </a:cxnLst>
            <a:rect l="0" t="0" r="r" b="b"/>
            <a:pathLst>
              <a:path w="129" h="121">
                <a:moveTo>
                  <a:pt x="129" y="108"/>
                </a:moveTo>
                <a:lnTo>
                  <a:pt x="129" y="105"/>
                </a:lnTo>
                <a:lnTo>
                  <a:pt x="129" y="102"/>
                </a:lnTo>
                <a:lnTo>
                  <a:pt x="129" y="97"/>
                </a:lnTo>
                <a:lnTo>
                  <a:pt x="129" y="92"/>
                </a:lnTo>
                <a:lnTo>
                  <a:pt x="128" y="89"/>
                </a:lnTo>
                <a:lnTo>
                  <a:pt x="126" y="84"/>
                </a:lnTo>
                <a:lnTo>
                  <a:pt x="126" y="80"/>
                </a:lnTo>
                <a:lnTo>
                  <a:pt x="124" y="75"/>
                </a:lnTo>
                <a:lnTo>
                  <a:pt x="123" y="70"/>
                </a:lnTo>
                <a:lnTo>
                  <a:pt x="120" y="65"/>
                </a:lnTo>
                <a:lnTo>
                  <a:pt x="118" y="60"/>
                </a:lnTo>
                <a:lnTo>
                  <a:pt x="115" y="56"/>
                </a:lnTo>
                <a:lnTo>
                  <a:pt x="112" y="51"/>
                </a:lnTo>
                <a:lnTo>
                  <a:pt x="108" y="46"/>
                </a:lnTo>
                <a:lnTo>
                  <a:pt x="104" y="41"/>
                </a:lnTo>
                <a:lnTo>
                  <a:pt x="100" y="36"/>
                </a:lnTo>
                <a:lnTo>
                  <a:pt x="97" y="32"/>
                </a:lnTo>
                <a:lnTo>
                  <a:pt x="92" y="27"/>
                </a:lnTo>
                <a:lnTo>
                  <a:pt x="88" y="24"/>
                </a:lnTo>
                <a:lnTo>
                  <a:pt x="83" y="19"/>
                </a:lnTo>
                <a:lnTo>
                  <a:pt x="78" y="16"/>
                </a:lnTo>
                <a:lnTo>
                  <a:pt x="73" y="12"/>
                </a:lnTo>
                <a:lnTo>
                  <a:pt x="67" y="9"/>
                </a:lnTo>
                <a:lnTo>
                  <a:pt x="60" y="8"/>
                </a:lnTo>
                <a:lnTo>
                  <a:pt x="56" y="4"/>
                </a:lnTo>
                <a:lnTo>
                  <a:pt x="49" y="3"/>
                </a:lnTo>
                <a:lnTo>
                  <a:pt x="43" y="1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6" y="1"/>
                </a:lnTo>
                <a:lnTo>
                  <a:pt x="5" y="3"/>
                </a:lnTo>
                <a:lnTo>
                  <a:pt x="5" y="3"/>
                </a:lnTo>
                <a:lnTo>
                  <a:pt x="3" y="4"/>
                </a:lnTo>
                <a:lnTo>
                  <a:pt x="1" y="4"/>
                </a:lnTo>
                <a:lnTo>
                  <a:pt x="1" y="6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1" y="14"/>
                </a:lnTo>
                <a:lnTo>
                  <a:pt x="3" y="14"/>
                </a:lnTo>
                <a:lnTo>
                  <a:pt x="11" y="12"/>
                </a:lnTo>
                <a:lnTo>
                  <a:pt x="17" y="12"/>
                </a:lnTo>
                <a:lnTo>
                  <a:pt x="25" y="12"/>
                </a:lnTo>
                <a:lnTo>
                  <a:pt x="32" y="14"/>
                </a:lnTo>
                <a:lnTo>
                  <a:pt x="38" y="16"/>
                </a:lnTo>
                <a:lnTo>
                  <a:pt x="44" y="17"/>
                </a:lnTo>
                <a:lnTo>
                  <a:pt x="51" y="19"/>
                </a:lnTo>
                <a:lnTo>
                  <a:pt x="56" y="22"/>
                </a:lnTo>
                <a:lnTo>
                  <a:pt x="62" y="24"/>
                </a:lnTo>
                <a:lnTo>
                  <a:pt x="67" y="27"/>
                </a:lnTo>
                <a:lnTo>
                  <a:pt x="72" y="30"/>
                </a:lnTo>
                <a:lnTo>
                  <a:pt x="76" y="35"/>
                </a:lnTo>
                <a:lnTo>
                  <a:pt x="81" y="38"/>
                </a:lnTo>
                <a:lnTo>
                  <a:pt x="86" y="41"/>
                </a:lnTo>
                <a:lnTo>
                  <a:pt x="91" y="46"/>
                </a:lnTo>
                <a:lnTo>
                  <a:pt x="94" y="51"/>
                </a:lnTo>
                <a:lnTo>
                  <a:pt x="99" y="56"/>
                </a:lnTo>
                <a:lnTo>
                  <a:pt x="102" y="60"/>
                </a:lnTo>
                <a:lnTo>
                  <a:pt x="105" y="65"/>
                </a:lnTo>
                <a:lnTo>
                  <a:pt x="108" y="70"/>
                </a:lnTo>
                <a:lnTo>
                  <a:pt x="110" y="75"/>
                </a:lnTo>
                <a:lnTo>
                  <a:pt x="113" y="80"/>
                </a:lnTo>
                <a:lnTo>
                  <a:pt x="115" y="84"/>
                </a:lnTo>
                <a:lnTo>
                  <a:pt x="118" y="89"/>
                </a:lnTo>
                <a:lnTo>
                  <a:pt x="120" y="94"/>
                </a:lnTo>
                <a:lnTo>
                  <a:pt x="120" y="99"/>
                </a:lnTo>
                <a:lnTo>
                  <a:pt x="121" y="102"/>
                </a:lnTo>
                <a:lnTo>
                  <a:pt x="123" y="107"/>
                </a:lnTo>
                <a:lnTo>
                  <a:pt x="123" y="112"/>
                </a:lnTo>
                <a:lnTo>
                  <a:pt x="123" y="115"/>
                </a:lnTo>
                <a:lnTo>
                  <a:pt x="123" y="118"/>
                </a:lnTo>
                <a:lnTo>
                  <a:pt x="123" y="121"/>
                </a:lnTo>
                <a:lnTo>
                  <a:pt x="129" y="108"/>
                </a:lnTo>
                <a:lnTo>
                  <a:pt x="129" y="108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6" name="Freeform 129"/>
          <p:cNvSpPr>
            <a:spLocks/>
          </p:cNvSpPr>
          <p:nvPr/>
        </p:nvSpPr>
        <p:spPr bwMode="auto">
          <a:xfrm>
            <a:off x="7803762" y="5913729"/>
            <a:ext cx="200483" cy="64030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6" y="23"/>
              </a:cxn>
              <a:cxn ang="0">
                <a:pos x="0" y="37"/>
              </a:cxn>
              <a:cxn ang="0">
                <a:pos x="109" y="13"/>
              </a:cxn>
              <a:cxn ang="0">
                <a:pos x="117" y="0"/>
              </a:cxn>
              <a:cxn ang="0">
                <a:pos x="117" y="0"/>
              </a:cxn>
              <a:cxn ang="0">
                <a:pos x="117" y="0"/>
              </a:cxn>
            </a:cxnLst>
            <a:rect l="0" t="0" r="r" b="b"/>
            <a:pathLst>
              <a:path w="117" h="37">
                <a:moveTo>
                  <a:pt x="117" y="0"/>
                </a:moveTo>
                <a:lnTo>
                  <a:pt x="6" y="23"/>
                </a:lnTo>
                <a:lnTo>
                  <a:pt x="0" y="37"/>
                </a:lnTo>
                <a:lnTo>
                  <a:pt x="109" y="13"/>
                </a:lnTo>
                <a:lnTo>
                  <a:pt x="117" y="0"/>
                </a:lnTo>
                <a:lnTo>
                  <a:pt x="117" y="0"/>
                </a:lnTo>
                <a:lnTo>
                  <a:pt x="117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7" name="Freeform 130"/>
          <p:cNvSpPr>
            <a:spLocks/>
          </p:cNvSpPr>
          <p:nvPr/>
        </p:nvSpPr>
        <p:spPr bwMode="auto">
          <a:xfrm>
            <a:off x="7786627" y="5941418"/>
            <a:ext cx="27417" cy="36341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5" y="7"/>
              </a:cxn>
              <a:cxn ang="0">
                <a:pos x="13" y="7"/>
              </a:cxn>
              <a:cxn ang="0">
                <a:pos x="11" y="7"/>
              </a:cxn>
              <a:cxn ang="0">
                <a:pos x="10" y="5"/>
              </a:cxn>
              <a:cxn ang="0">
                <a:pos x="10" y="5"/>
              </a:cxn>
              <a:cxn ang="0">
                <a:pos x="8" y="4"/>
              </a:cxn>
              <a:cxn ang="0">
                <a:pos x="8" y="2"/>
              </a:cxn>
              <a:cxn ang="0">
                <a:pos x="8" y="0"/>
              </a:cxn>
              <a:cxn ang="0">
                <a:pos x="0" y="16"/>
              </a:cxn>
              <a:cxn ang="0">
                <a:pos x="2" y="18"/>
              </a:cxn>
              <a:cxn ang="0">
                <a:pos x="3" y="18"/>
              </a:cxn>
              <a:cxn ang="0">
                <a:pos x="3" y="20"/>
              </a:cxn>
              <a:cxn ang="0">
                <a:pos x="5" y="20"/>
              </a:cxn>
              <a:cxn ang="0">
                <a:pos x="5" y="20"/>
              </a:cxn>
              <a:cxn ang="0">
                <a:pos x="7" y="21"/>
              </a:cxn>
              <a:cxn ang="0">
                <a:pos x="8" y="21"/>
              </a:cxn>
              <a:cxn ang="0">
                <a:pos x="10" y="21"/>
              </a:cxn>
              <a:cxn ang="0">
                <a:pos x="16" y="7"/>
              </a:cxn>
              <a:cxn ang="0">
                <a:pos x="16" y="7"/>
              </a:cxn>
              <a:cxn ang="0">
                <a:pos x="16" y="7"/>
              </a:cxn>
            </a:cxnLst>
            <a:rect l="0" t="0" r="r" b="b"/>
            <a:pathLst>
              <a:path w="16" h="21">
                <a:moveTo>
                  <a:pt x="16" y="7"/>
                </a:moveTo>
                <a:lnTo>
                  <a:pt x="15" y="7"/>
                </a:lnTo>
                <a:lnTo>
                  <a:pt x="13" y="7"/>
                </a:lnTo>
                <a:lnTo>
                  <a:pt x="11" y="7"/>
                </a:lnTo>
                <a:lnTo>
                  <a:pt x="10" y="5"/>
                </a:lnTo>
                <a:lnTo>
                  <a:pt x="10" y="5"/>
                </a:lnTo>
                <a:lnTo>
                  <a:pt x="8" y="4"/>
                </a:lnTo>
                <a:lnTo>
                  <a:pt x="8" y="2"/>
                </a:lnTo>
                <a:lnTo>
                  <a:pt x="8" y="0"/>
                </a:lnTo>
                <a:lnTo>
                  <a:pt x="0" y="16"/>
                </a:lnTo>
                <a:lnTo>
                  <a:pt x="2" y="18"/>
                </a:lnTo>
                <a:lnTo>
                  <a:pt x="3" y="18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7" y="21"/>
                </a:lnTo>
                <a:lnTo>
                  <a:pt x="8" y="21"/>
                </a:lnTo>
                <a:lnTo>
                  <a:pt x="10" y="21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8" name="Freeform 131"/>
          <p:cNvSpPr>
            <a:spLocks/>
          </p:cNvSpPr>
          <p:nvPr/>
        </p:nvSpPr>
        <p:spPr bwMode="auto">
          <a:xfrm>
            <a:off x="7589571" y="5712987"/>
            <a:ext cx="433523" cy="240544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142" y="0"/>
              </a:cxn>
              <a:cxn ang="0">
                <a:pos x="154" y="0"/>
              </a:cxn>
              <a:cxn ang="0">
                <a:pos x="166" y="1"/>
              </a:cxn>
              <a:cxn ang="0">
                <a:pos x="178" y="6"/>
              </a:cxn>
              <a:cxn ang="0">
                <a:pos x="189" y="11"/>
              </a:cxn>
              <a:cxn ang="0">
                <a:pos x="198" y="16"/>
              </a:cxn>
              <a:cxn ang="0">
                <a:pos x="210" y="24"/>
              </a:cxn>
              <a:cxn ang="0">
                <a:pos x="218" y="32"/>
              </a:cxn>
              <a:cxn ang="0">
                <a:pos x="226" y="40"/>
              </a:cxn>
              <a:cxn ang="0">
                <a:pos x="234" y="49"/>
              </a:cxn>
              <a:cxn ang="0">
                <a:pos x="240" y="59"/>
              </a:cxn>
              <a:cxn ang="0">
                <a:pos x="245" y="68"/>
              </a:cxn>
              <a:cxn ang="0">
                <a:pos x="248" y="78"/>
              </a:cxn>
              <a:cxn ang="0">
                <a:pos x="251" y="86"/>
              </a:cxn>
              <a:cxn ang="0">
                <a:pos x="253" y="96"/>
              </a:cxn>
              <a:cxn ang="0">
                <a:pos x="251" y="105"/>
              </a:cxn>
              <a:cxn ang="0">
                <a:pos x="250" y="108"/>
              </a:cxn>
              <a:cxn ang="0">
                <a:pos x="248" y="112"/>
              </a:cxn>
              <a:cxn ang="0">
                <a:pos x="245" y="115"/>
              </a:cxn>
              <a:cxn ang="0">
                <a:pos x="242" y="116"/>
              </a:cxn>
              <a:cxn ang="0">
                <a:pos x="130" y="139"/>
              </a:cxn>
              <a:cxn ang="0">
                <a:pos x="126" y="139"/>
              </a:cxn>
              <a:cxn ang="0">
                <a:pos x="125" y="137"/>
              </a:cxn>
              <a:cxn ang="0">
                <a:pos x="123" y="134"/>
              </a:cxn>
              <a:cxn ang="0">
                <a:pos x="123" y="129"/>
              </a:cxn>
              <a:cxn ang="0">
                <a:pos x="123" y="121"/>
              </a:cxn>
              <a:cxn ang="0">
                <a:pos x="122" y="112"/>
              </a:cxn>
              <a:cxn ang="0">
                <a:pos x="120" y="104"/>
              </a:cxn>
              <a:cxn ang="0">
                <a:pos x="117" y="94"/>
              </a:cxn>
              <a:cxn ang="0">
                <a:pos x="112" y="83"/>
              </a:cxn>
              <a:cxn ang="0">
                <a:pos x="106" y="73"/>
              </a:cxn>
              <a:cxn ang="0">
                <a:pos x="99" y="64"/>
              </a:cxn>
              <a:cxn ang="0">
                <a:pos x="91" y="56"/>
              </a:cxn>
              <a:cxn ang="0">
                <a:pos x="82" y="48"/>
              </a:cxn>
              <a:cxn ang="0">
                <a:pos x="72" y="40"/>
              </a:cxn>
              <a:cxn ang="0">
                <a:pos x="61" y="33"/>
              </a:cxn>
              <a:cxn ang="0">
                <a:pos x="50" y="28"/>
              </a:cxn>
              <a:cxn ang="0">
                <a:pos x="37" y="25"/>
              </a:cxn>
              <a:cxn ang="0">
                <a:pos x="23" y="24"/>
              </a:cxn>
              <a:cxn ang="0">
                <a:pos x="8" y="25"/>
              </a:cxn>
              <a:cxn ang="0">
                <a:pos x="0" y="25"/>
              </a:cxn>
            </a:cxnLst>
            <a:rect l="0" t="0" r="r" b="b"/>
            <a:pathLst>
              <a:path w="253" h="139">
                <a:moveTo>
                  <a:pt x="0" y="25"/>
                </a:moveTo>
                <a:lnTo>
                  <a:pt x="130" y="0"/>
                </a:lnTo>
                <a:lnTo>
                  <a:pt x="136" y="0"/>
                </a:lnTo>
                <a:lnTo>
                  <a:pt x="142" y="0"/>
                </a:lnTo>
                <a:lnTo>
                  <a:pt x="147" y="0"/>
                </a:lnTo>
                <a:lnTo>
                  <a:pt x="154" y="0"/>
                </a:lnTo>
                <a:lnTo>
                  <a:pt x="160" y="1"/>
                </a:lnTo>
                <a:lnTo>
                  <a:pt x="166" y="1"/>
                </a:lnTo>
                <a:lnTo>
                  <a:pt x="171" y="4"/>
                </a:lnTo>
                <a:lnTo>
                  <a:pt x="178" y="6"/>
                </a:lnTo>
                <a:lnTo>
                  <a:pt x="184" y="8"/>
                </a:lnTo>
                <a:lnTo>
                  <a:pt x="189" y="11"/>
                </a:lnTo>
                <a:lnTo>
                  <a:pt x="194" y="12"/>
                </a:lnTo>
                <a:lnTo>
                  <a:pt x="198" y="16"/>
                </a:lnTo>
                <a:lnTo>
                  <a:pt x="205" y="20"/>
                </a:lnTo>
                <a:lnTo>
                  <a:pt x="210" y="24"/>
                </a:lnTo>
                <a:lnTo>
                  <a:pt x="214" y="27"/>
                </a:lnTo>
                <a:lnTo>
                  <a:pt x="218" y="32"/>
                </a:lnTo>
                <a:lnTo>
                  <a:pt x="222" y="36"/>
                </a:lnTo>
                <a:lnTo>
                  <a:pt x="226" y="40"/>
                </a:lnTo>
                <a:lnTo>
                  <a:pt x="230" y="44"/>
                </a:lnTo>
                <a:lnTo>
                  <a:pt x="234" y="49"/>
                </a:lnTo>
                <a:lnTo>
                  <a:pt x="237" y="54"/>
                </a:lnTo>
                <a:lnTo>
                  <a:pt x="240" y="59"/>
                </a:lnTo>
                <a:lnTo>
                  <a:pt x="242" y="62"/>
                </a:lnTo>
                <a:lnTo>
                  <a:pt x="245" y="68"/>
                </a:lnTo>
                <a:lnTo>
                  <a:pt x="246" y="73"/>
                </a:lnTo>
                <a:lnTo>
                  <a:pt x="248" y="78"/>
                </a:lnTo>
                <a:lnTo>
                  <a:pt x="250" y="83"/>
                </a:lnTo>
                <a:lnTo>
                  <a:pt x="251" y="86"/>
                </a:lnTo>
                <a:lnTo>
                  <a:pt x="251" y="92"/>
                </a:lnTo>
                <a:lnTo>
                  <a:pt x="253" y="96"/>
                </a:lnTo>
                <a:lnTo>
                  <a:pt x="253" y="100"/>
                </a:lnTo>
                <a:lnTo>
                  <a:pt x="251" y="105"/>
                </a:lnTo>
                <a:lnTo>
                  <a:pt x="251" y="107"/>
                </a:lnTo>
                <a:lnTo>
                  <a:pt x="250" y="108"/>
                </a:lnTo>
                <a:lnTo>
                  <a:pt x="250" y="112"/>
                </a:lnTo>
                <a:lnTo>
                  <a:pt x="248" y="112"/>
                </a:lnTo>
                <a:lnTo>
                  <a:pt x="246" y="113"/>
                </a:lnTo>
                <a:lnTo>
                  <a:pt x="245" y="115"/>
                </a:lnTo>
                <a:lnTo>
                  <a:pt x="243" y="115"/>
                </a:lnTo>
                <a:lnTo>
                  <a:pt x="242" y="116"/>
                </a:lnTo>
                <a:lnTo>
                  <a:pt x="131" y="139"/>
                </a:lnTo>
                <a:lnTo>
                  <a:pt x="130" y="139"/>
                </a:lnTo>
                <a:lnTo>
                  <a:pt x="128" y="139"/>
                </a:lnTo>
                <a:lnTo>
                  <a:pt x="126" y="139"/>
                </a:lnTo>
                <a:lnTo>
                  <a:pt x="126" y="137"/>
                </a:lnTo>
                <a:lnTo>
                  <a:pt x="125" y="137"/>
                </a:lnTo>
                <a:lnTo>
                  <a:pt x="125" y="136"/>
                </a:lnTo>
                <a:lnTo>
                  <a:pt x="123" y="134"/>
                </a:lnTo>
                <a:lnTo>
                  <a:pt x="123" y="132"/>
                </a:lnTo>
                <a:lnTo>
                  <a:pt x="123" y="129"/>
                </a:lnTo>
                <a:lnTo>
                  <a:pt x="123" y="124"/>
                </a:lnTo>
                <a:lnTo>
                  <a:pt x="123" y="121"/>
                </a:lnTo>
                <a:lnTo>
                  <a:pt x="123" y="116"/>
                </a:lnTo>
                <a:lnTo>
                  <a:pt x="122" y="112"/>
                </a:lnTo>
                <a:lnTo>
                  <a:pt x="122" y="108"/>
                </a:lnTo>
                <a:lnTo>
                  <a:pt x="120" y="104"/>
                </a:lnTo>
                <a:lnTo>
                  <a:pt x="118" y="99"/>
                </a:lnTo>
                <a:lnTo>
                  <a:pt x="117" y="94"/>
                </a:lnTo>
                <a:lnTo>
                  <a:pt x="114" y="89"/>
                </a:lnTo>
                <a:lnTo>
                  <a:pt x="112" y="83"/>
                </a:lnTo>
                <a:lnTo>
                  <a:pt x="109" y="80"/>
                </a:lnTo>
                <a:lnTo>
                  <a:pt x="106" y="73"/>
                </a:lnTo>
                <a:lnTo>
                  <a:pt x="102" y="70"/>
                </a:lnTo>
                <a:lnTo>
                  <a:pt x="99" y="64"/>
                </a:lnTo>
                <a:lnTo>
                  <a:pt x="96" y="59"/>
                </a:lnTo>
                <a:lnTo>
                  <a:pt x="91" y="56"/>
                </a:lnTo>
                <a:lnTo>
                  <a:pt x="86" y="51"/>
                </a:lnTo>
                <a:lnTo>
                  <a:pt x="82" y="48"/>
                </a:lnTo>
                <a:lnTo>
                  <a:pt x="77" y="43"/>
                </a:lnTo>
                <a:lnTo>
                  <a:pt x="72" y="40"/>
                </a:lnTo>
                <a:lnTo>
                  <a:pt x="67" y="36"/>
                </a:lnTo>
                <a:lnTo>
                  <a:pt x="61" y="33"/>
                </a:lnTo>
                <a:lnTo>
                  <a:pt x="54" y="32"/>
                </a:lnTo>
                <a:lnTo>
                  <a:pt x="50" y="28"/>
                </a:lnTo>
                <a:lnTo>
                  <a:pt x="43" y="27"/>
                </a:lnTo>
                <a:lnTo>
                  <a:pt x="37" y="25"/>
                </a:lnTo>
                <a:lnTo>
                  <a:pt x="29" y="24"/>
                </a:lnTo>
                <a:lnTo>
                  <a:pt x="23" y="24"/>
                </a:lnTo>
                <a:lnTo>
                  <a:pt x="16" y="24"/>
                </a:lnTo>
                <a:lnTo>
                  <a:pt x="8" y="25"/>
                </a:lnTo>
                <a:lnTo>
                  <a:pt x="0" y="25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DF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9" name="Freeform 132"/>
          <p:cNvSpPr>
            <a:spLocks/>
          </p:cNvSpPr>
          <p:nvPr/>
        </p:nvSpPr>
        <p:spPr bwMode="auto">
          <a:xfrm>
            <a:off x="7606706" y="5709526"/>
            <a:ext cx="416388" cy="231891"/>
          </a:xfrm>
          <a:custGeom>
            <a:avLst/>
            <a:gdLst/>
            <a:ahLst/>
            <a:cxnLst>
              <a:cxn ang="0">
                <a:pos x="124" y="2"/>
              </a:cxn>
              <a:cxn ang="0">
                <a:pos x="136" y="0"/>
              </a:cxn>
              <a:cxn ang="0">
                <a:pos x="148" y="2"/>
              </a:cxn>
              <a:cxn ang="0">
                <a:pos x="160" y="3"/>
              </a:cxn>
              <a:cxn ang="0">
                <a:pos x="171" y="6"/>
              </a:cxn>
              <a:cxn ang="0">
                <a:pos x="182" y="11"/>
              </a:cxn>
              <a:cxn ang="0">
                <a:pos x="192" y="16"/>
              </a:cxn>
              <a:cxn ang="0">
                <a:pos x="201" y="24"/>
              </a:cxn>
              <a:cxn ang="0">
                <a:pos x="209" y="30"/>
              </a:cxn>
              <a:cxn ang="0">
                <a:pos x="217" y="38"/>
              </a:cxn>
              <a:cxn ang="0">
                <a:pos x="225" y="48"/>
              </a:cxn>
              <a:cxn ang="0">
                <a:pos x="230" y="58"/>
              </a:cxn>
              <a:cxn ang="0">
                <a:pos x="235" y="66"/>
              </a:cxn>
              <a:cxn ang="0">
                <a:pos x="240" y="75"/>
              </a:cxn>
              <a:cxn ang="0">
                <a:pos x="241" y="85"/>
              </a:cxn>
              <a:cxn ang="0">
                <a:pos x="243" y="93"/>
              </a:cxn>
              <a:cxn ang="0">
                <a:pos x="241" y="102"/>
              </a:cxn>
              <a:cxn ang="0">
                <a:pos x="240" y="106"/>
              </a:cxn>
              <a:cxn ang="0">
                <a:pos x="238" y="109"/>
              </a:cxn>
              <a:cxn ang="0">
                <a:pos x="235" y="110"/>
              </a:cxn>
              <a:cxn ang="0">
                <a:pos x="232" y="112"/>
              </a:cxn>
              <a:cxn ang="0">
                <a:pos x="126" y="134"/>
              </a:cxn>
              <a:cxn ang="0">
                <a:pos x="123" y="133"/>
              </a:cxn>
              <a:cxn ang="0">
                <a:pos x="120" y="133"/>
              </a:cxn>
              <a:cxn ang="0">
                <a:pos x="118" y="130"/>
              </a:cxn>
              <a:cxn ang="0">
                <a:pos x="120" y="125"/>
              </a:cxn>
              <a:cxn ang="0">
                <a:pos x="120" y="117"/>
              </a:cxn>
              <a:cxn ang="0">
                <a:pos x="118" y="109"/>
              </a:cxn>
              <a:cxn ang="0">
                <a:pos x="115" y="101"/>
              </a:cxn>
              <a:cxn ang="0">
                <a:pos x="112" y="91"/>
              </a:cxn>
              <a:cxn ang="0">
                <a:pos x="107" y="82"/>
              </a:cxn>
              <a:cxn ang="0">
                <a:pos x="102" y="72"/>
              </a:cxn>
              <a:cxn ang="0">
                <a:pos x="96" y="62"/>
              </a:cxn>
              <a:cxn ang="0">
                <a:pos x="88" y="54"/>
              </a:cxn>
              <a:cxn ang="0">
                <a:pos x="80" y="46"/>
              </a:cxn>
              <a:cxn ang="0">
                <a:pos x="68" y="38"/>
              </a:cxn>
              <a:cxn ang="0">
                <a:pos x="59" y="34"/>
              </a:cxn>
              <a:cxn ang="0">
                <a:pos x="48" y="29"/>
              </a:cxn>
              <a:cxn ang="0">
                <a:pos x="35" y="26"/>
              </a:cxn>
              <a:cxn ang="0">
                <a:pos x="22" y="24"/>
              </a:cxn>
              <a:cxn ang="0">
                <a:pos x="8" y="24"/>
              </a:cxn>
              <a:cxn ang="0">
                <a:pos x="0" y="26"/>
              </a:cxn>
            </a:cxnLst>
            <a:rect l="0" t="0" r="r" b="b"/>
            <a:pathLst>
              <a:path w="243" h="134">
                <a:moveTo>
                  <a:pt x="0" y="26"/>
                </a:moveTo>
                <a:lnTo>
                  <a:pt x="124" y="2"/>
                </a:lnTo>
                <a:lnTo>
                  <a:pt x="131" y="0"/>
                </a:lnTo>
                <a:lnTo>
                  <a:pt x="136" y="0"/>
                </a:lnTo>
                <a:lnTo>
                  <a:pt x="142" y="0"/>
                </a:lnTo>
                <a:lnTo>
                  <a:pt x="148" y="2"/>
                </a:lnTo>
                <a:lnTo>
                  <a:pt x="155" y="2"/>
                </a:lnTo>
                <a:lnTo>
                  <a:pt x="160" y="3"/>
                </a:lnTo>
                <a:lnTo>
                  <a:pt x="164" y="5"/>
                </a:lnTo>
                <a:lnTo>
                  <a:pt x="171" y="6"/>
                </a:lnTo>
                <a:lnTo>
                  <a:pt x="176" y="10"/>
                </a:lnTo>
                <a:lnTo>
                  <a:pt x="182" y="11"/>
                </a:lnTo>
                <a:lnTo>
                  <a:pt x="187" y="14"/>
                </a:lnTo>
                <a:lnTo>
                  <a:pt x="192" y="16"/>
                </a:lnTo>
                <a:lnTo>
                  <a:pt x="196" y="21"/>
                </a:lnTo>
                <a:lnTo>
                  <a:pt x="201" y="24"/>
                </a:lnTo>
                <a:lnTo>
                  <a:pt x="206" y="27"/>
                </a:lnTo>
                <a:lnTo>
                  <a:pt x="209" y="30"/>
                </a:lnTo>
                <a:lnTo>
                  <a:pt x="214" y="35"/>
                </a:lnTo>
                <a:lnTo>
                  <a:pt x="217" y="38"/>
                </a:lnTo>
                <a:lnTo>
                  <a:pt x="220" y="43"/>
                </a:lnTo>
                <a:lnTo>
                  <a:pt x="225" y="48"/>
                </a:lnTo>
                <a:lnTo>
                  <a:pt x="228" y="53"/>
                </a:lnTo>
                <a:lnTo>
                  <a:pt x="230" y="58"/>
                </a:lnTo>
                <a:lnTo>
                  <a:pt x="233" y="61"/>
                </a:lnTo>
                <a:lnTo>
                  <a:pt x="235" y="66"/>
                </a:lnTo>
                <a:lnTo>
                  <a:pt x="236" y="70"/>
                </a:lnTo>
                <a:lnTo>
                  <a:pt x="240" y="75"/>
                </a:lnTo>
                <a:lnTo>
                  <a:pt x="240" y="80"/>
                </a:lnTo>
                <a:lnTo>
                  <a:pt x="241" y="85"/>
                </a:lnTo>
                <a:lnTo>
                  <a:pt x="241" y="88"/>
                </a:lnTo>
                <a:lnTo>
                  <a:pt x="243" y="93"/>
                </a:lnTo>
                <a:lnTo>
                  <a:pt x="243" y="98"/>
                </a:lnTo>
                <a:lnTo>
                  <a:pt x="241" y="102"/>
                </a:lnTo>
                <a:lnTo>
                  <a:pt x="241" y="104"/>
                </a:lnTo>
                <a:lnTo>
                  <a:pt x="240" y="106"/>
                </a:lnTo>
                <a:lnTo>
                  <a:pt x="240" y="107"/>
                </a:lnTo>
                <a:lnTo>
                  <a:pt x="238" y="109"/>
                </a:lnTo>
                <a:lnTo>
                  <a:pt x="236" y="110"/>
                </a:lnTo>
                <a:lnTo>
                  <a:pt x="235" y="110"/>
                </a:lnTo>
                <a:lnTo>
                  <a:pt x="233" y="112"/>
                </a:lnTo>
                <a:lnTo>
                  <a:pt x="232" y="112"/>
                </a:lnTo>
                <a:lnTo>
                  <a:pt x="126" y="134"/>
                </a:lnTo>
                <a:lnTo>
                  <a:pt x="126" y="134"/>
                </a:lnTo>
                <a:lnTo>
                  <a:pt x="124" y="134"/>
                </a:lnTo>
                <a:lnTo>
                  <a:pt x="123" y="133"/>
                </a:lnTo>
                <a:lnTo>
                  <a:pt x="121" y="133"/>
                </a:lnTo>
                <a:lnTo>
                  <a:pt x="120" y="133"/>
                </a:lnTo>
                <a:lnTo>
                  <a:pt x="120" y="131"/>
                </a:lnTo>
                <a:lnTo>
                  <a:pt x="118" y="130"/>
                </a:lnTo>
                <a:lnTo>
                  <a:pt x="118" y="128"/>
                </a:lnTo>
                <a:lnTo>
                  <a:pt x="120" y="125"/>
                </a:lnTo>
                <a:lnTo>
                  <a:pt x="120" y="122"/>
                </a:lnTo>
                <a:lnTo>
                  <a:pt x="120" y="117"/>
                </a:lnTo>
                <a:lnTo>
                  <a:pt x="118" y="114"/>
                </a:lnTo>
                <a:lnTo>
                  <a:pt x="118" y="109"/>
                </a:lnTo>
                <a:lnTo>
                  <a:pt x="116" y="104"/>
                </a:lnTo>
                <a:lnTo>
                  <a:pt x="115" y="101"/>
                </a:lnTo>
                <a:lnTo>
                  <a:pt x="113" y="96"/>
                </a:lnTo>
                <a:lnTo>
                  <a:pt x="112" y="91"/>
                </a:lnTo>
                <a:lnTo>
                  <a:pt x="110" y="86"/>
                </a:lnTo>
                <a:lnTo>
                  <a:pt x="107" y="82"/>
                </a:lnTo>
                <a:lnTo>
                  <a:pt x="105" y="77"/>
                </a:lnTo>
                <a:lnTo>
                  <a:pt x="102" y="72"/>
                </a:lnTo>
                <a:lnTo>
                  <a:pt x="99" y="67"/>
                </a:lnTo>
                <a:lnTo>
                  <a:pt x="96" y="62"/>
                </a:lnTo>
                <a:lnTo>
                  <a:pt x="91" y="59"/>
                </a:lnTo>
                <a:lnTo>
                  <a:pt x="88" y="54"/>
                </a:lnTo>
                <a:lnTo>
                  <a:pt x="84" y="50"/>
                </a:lnTo>
                <a:lnTo>
                  <a:pt x="80" y="46"/>
                </a:lnTo>
                <a:lnTo>
                  <a:pt x="75" y="42"/>
                </a:lnTo>
                <a:lnTo>
                  <a:pt x="68" y="38"/>
                </a:lnTo>
                <a:lnTo>
                  <a:pt x="64" y="37"/>
                </a:lnTo>
                <a:lnTo>
                  <a:pt x="59" y="34"/>
                </a:lnTo>
                <a:lnTo>
                  <a:pt x="54" y="30"/>
                </a:lnTo>
                <a:lnTo>
                  <a:pt x="48" y="29"/>
                </a:lnTo>
                <a:lnTo>
                  <a:pt x="41" y="27"/>
                </a:lnTo>
                <a:lnTo>
                  <a:pt x="35" y="26"/>
                </a:lnTo>
                <a:lnTo>
                  <a:pt x="28" y="24"/>
                </a:lnTo>
                <a:lnTo>
                  <a:pt x="22" y="24"/>
                </a:lnTo>
                <a:lnTo>
                  <a:pt x="14" y="24"/>
                </a:lnTo>
                <a:lnTo>
                  <a:pt x="8" y="24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0" name="Freeform 133"/>
          <p:cNvSpPr>
            <a:spLocks/>
          </p:cNvSpPr>
          <p:nvPr/>
        </p:nvSpPr>
        <p:spPr bwMode="auto">
          <a:xfrm>
            <a:off x="5315714" y="5728562"/>
            <a:ext cx="2054524" cy="304574"/>
          </a:xfrm>
          <a:custGeom>
            <a:avLst/>
            <a:gdLst/>
            <a:ahLst/>
            <a:cxnLst>
              <a:cxn ang="0">
                <a:pos x="1199" y="176"/>
              </a:cxn>
              <a:cxn ang="0">
                <a:pos x="0" y="176"/>
              </a:cxn>
              <a:cxn ang="0">
                <a:pos x="43" y="0"/>
              </a:cxn>
              <a:cxn ang="0">
                <a:pos x="1146" y="0"/>
              </a:cxn>
              <a:cxn ang="0">
                <a:pos x="1199" y="176"/>
              </a:cxn>
              <a:cxn ang="0">
                <a:pos x="1199" y="176"/>
              </a:cxn>
              <a:cxn ang="0">
                <a:pos x="1199" y="176"/>
              </a:cxn>
            </a:cxnLst>
            <a:rect l="0" t="0" r="r" b="b"/>
            <a:pathLst>
              <a:path w="1199" h="176">
                <a:moveTo>
                  <a:pt x="1199" y="176"/>
                </a:moveTo>
                <a:lnTo>
                  <a:pt x="0" y="176"/>
                </a:lnTo>
                <a:lnTo>
                  <a:pt x="43" y="0"/>
                </a:lnTo>
                <a:lnTo>
                  <a:pt x="1146" y="0"/>
                </a:lnTo>
                <a:lnTo>
                  <a:pt x="1199" y="176"/>
                </a:lnTo>
                <a:lnTo>
                  <a:pt x="1199" y="176"/>
                </a:lnTo>
                <a:lnTo>
                  <a:pt x="1199" y="176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1" name="Freeform 134"/>
          <p:cNvSpPr>
            <a:spLocks/>
          </p:cNvSpPr>
          <p:nvPr/>
        </p:nvSpPr>
        <p:spPr bwMode="auto">
          <a:xfrm>
            <a:off x="5363693" y="5816819"/>
            <a:ext cx="1973988" cy="202472"/>
          </a:xfrm>
          <a:custGeom>
            <a:avLst/>
            <a:gdLst/>
            <a:ahLst/>
            <a:cxnLst>
              <a:cxn ang="0">
                <a:pos x="1152" y="117"/>
              </a:cxn>
              <a:cxn ang="0">
                <a:pos x="0" y="117"/>
              </a:cxn>
              <a:cxn ang="0">
                <a:pos x="29" y="0"/>
              </a:cxn>
              <a:cxn ang="0">
                <a:pos x="1117" y="0"/>
              </a:cxn>
              <a:cxn ang="0">
                <a:pos x="1152" y="117"/>
              </a:cxn>
              <a:cxn ang="0">
                <a:pos x="1152" y="117"/>
              </a:cxn>
              <a:cxn ang="0">
                <a:pos x="1152" y="117"/>
              </a:cxn>
            </a:cxnLst>
            <a:rect l="0" t="0" r="r" b="b"/>
            <a:pathLst>
              <a:path w="1152" h="117">
                <a:moveTo>
                  <a:pt x="1152" y="117"/>
                </a:moveTo>
                <a:lnTo>
                  <a:pt x="0" y="117"/>
                </a:lnTo>
                <a:lnTo>
                  <a:pt x="29" y="0"/>
                </a:lnTo>
                <a:lnTo>
                  <a:pt x="1117" y="0"/>
                </a:lnTo>
                <a:lnTo>
                  <a:pt x="1152" y="117"/>
                </a:lnTo>
                <a:lnTo>
                  <a:pt x="1152" y="117"/>
                </a:lnTo>
                <a:lnTo>
                  <a:pt x="1152" y="11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2" name="Freeform 135"/>
          <p:cNvSpPr>
            <a:spLocks/>
          </p:cNvSpPr>
          <p:nvPr/>
        </p:nvSpPr>
        <p:spPr bwMode="auto">
          <a:xfrm>
            <a:off x="5356839" y="5811628"/>
            <a:ext cx="1972275" cy="202472"/>
          </a:xfrm>
          <a:custGeom>
            <a:avLst/>
            <a:gdLst/>
            <a:ahLst/>
            <a:cxnLst>
              <a:cxn ang="0">
                <a:pos x="1151" y="117"/>
              </a:cxn>
              <a:cxn ang="0">
                <a:pos x="0" y="117"/>
              </a:cxn>
              <a:cxn ang="0">
                <a:pos x="28" y="0"/>
              </a:cxn>
              <a:cxn ang="0">
                <a:pos x="1116" y="0"/>
              </a:cxn>
              <a:cxn ang="0">
                <a:pos x="1151" y="117"/>
              </a:cxn>
              <a:cxn ang="0">
                <a:pos x="1151" y="117"/>
              </a:cxn>
              <a:cxn ang="0">
                <a:pos x="1151" y="117"/>
              </a:cxn>
            </a:cxnLst>
            <a:rect l="0" t="0" r="r" b="b"/>
            <a:pathLst>
              <a:path w="1151" h="117">
                <a:moveTo>
                  <a:pt x="1151" y="117"/>
                </a:moveTo>
                <a:lnTo>
                  <a:pt x="0" y="117"/>
                </a:lnTo>
                <a:lnTo>
                  <a:pt x="28" y="0"/>
                </a:lnTo>
                <a:lnTo>
                  <a:pt x="1116" y="0"/>
                </a:lnTo>
                <a:lnTo>
                  <a:pt x="1151" y="117"/>
                </a:lnTo>
                <a:lnTo>
                  <a:pt x="1151" y="117"/>
                </a:lnTo>
                <a:lnTo>
                  <a:pt x="1151" y="1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3" name="Freeform 136"/>
          <p:cNvSpPr>
            <a:spLocks/>
          </p:cNvSpPr>
          <p:nvPr/>
        </p:nvSpPr>
        <p:spPr bwMode="auto">
          <a:xfrm>
            <a:off x="5315714" y="6033136"/>
            <a:ext cx="2054524" cy="22497"/>
          </a:xfrm>
          <a:custGeom>
            <a:avLst/>
            <a:gdLst/>
            <a:ahLst/>
            <a:cxnLst>
              <a:cxn ang="0">
                <a:pos x="1199" y="0"/>
              </a:cxn>
              <a:cxn ang="0">
                <a:pos x="0" y="0"/>
              </a:cxn>
              <a:cxn ang="0">
                <a:pos x="8" y="13"/>
              </a:cxn>
              <a:cxn ang="0">
                <a:pos x="1190" y="13"/>
              </a:cxn>
              <a:cxn ang="0">
                <a:pos x="1199" y="0"/>
              </a:cxn>
              <a:cxn ang="0">
                <a:pos x="1199" y="0"/>
              </a:cxn>
              <a:cxn ang="0">
                <a:pos x="1199" y="0"/>
              </a:cxn>
            </a:cxnLst>
            <a:rect l="0" t="0" r="r" b="b"/>
            <a:pathLst>
              <a:path w="1199" h="13">
                <a:moveTo>
                  <a:pt x="1199" y="0"/>
                </a:moveTo>
                <a:lnTo>
                  <a:pt x="0" y="0"/>
                </a:lnTo>
                <a:lnTo>
                  <a:pt x="8" y="13"/>
                </a:lnTo>
                <a:lnTo>
                  <a:pt x="1190" y="13"/>
                </a:lnTo>
                <a:lnTo>
                  <a:pt x="1199" y="0"/>
                </a:lnTo>
                <a:lnTo>
                  <a:pt x="1199" y="0"/>
                </a:lnTo>
                <a:lnTo>
                  <a:pt x="1199" y="0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4" name="Freeform 137"/>
          <p:cNvSpPr>
            <a:spLocks/>
          </p:cNvSpPr>
          <p:nvPr/>
        </p:nvSpPr>
        <p:spPr bwMode="auto">
          <a:xfrm>
            <a:off x="5361980" y="5815089"/>
            <a:ext cx="1970561" cy="202472"/>
          </a:xfrm>
          <a:custGeom>
            <a:avLst/>
            <a:gdLst/>
            <a:ahLst/>
            <a:cxnLst>
              <a:cxn ang="0">
                <a:pos x="1150" y="117"/>
              </a:cxn>
              <a:cxn ang="0">
                <a:pos x="0" y="117"/>
              </a:cxn>
              <a:cxn ang="0">
                <a:pos x="29" y="0"/>
              </a:cxn>
              <a:cxn ang="0">
                <a:pos x="1116" y="0"/>
              </a:cxn>
              <a:cxn ang="0">
                <a:pos x="1150" y="117"/>
              </a:cxn>
              <a:cxn ang="0">
                <a:pos x="1150" y="117"/>
              </a:cxn>
              <a:cxn ang="0">
                <a:pos x="1150" y="117"/>
              </a:cxn>
            </a:cxnLst>
            <a:rect l="0" t="0" r="r" b="b"/>
            <a:pathLst>
              <a:path w="1150" h="117">
                <a:moveTo>
                  <a:pt x="1150" y="117"/>
                </a:moveTo>
                <a:lnTo>
                  <a:pt x="0" y="117"/>
                </a:lnTo>
                <a:lnTo>
                  <a:pt x="29" y="0"/>
                </a:lnTo>
                <a:lnTo>
                  <a:pt x="1116" y="0"/>
                </a:lnTo>
                <a:lnTo>
                  <a:pt x="1150" y="117"/>
                </a:lnTo>
                <a:lnTo>
                  <a:pt x="1150" y="117"/>
                </a:lnTo>
                <a:lnTo>
                  <a:pt x="1150" y="117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5" name="Freeform 138"/>
          <p:cNvSpPr>
            <a:spLocks/>
          </p:cNvSpPr>
          <p:nvPr/>
        </p:nvSpPr>
        <p:spPr bwMode="auto">
          <a:xfrm>
            <a:off x="5418526" y="5733754"/>
            <a:ext cx="1850614" cy="69221"/>
          </a:xfrm>
          <a:custGeom>
            <a:avLst/>
            <a:gdLst/>
            <a:ahLst/>
            <a:cxnLst>
              <a:cxn ang="0">
                <a:pos x="1080" y="40"/>
              </a:cxn>
              <a:cxn ang="0">
                <a:pos x="0" y="40"/>
              </a:cxn>
              <a:cxn ang="0">
                <a:pos x="12" y="0"/>
              </a:cxn>
              <a:cxn ang="0">
                <a:pos x="1070" y="0"/>
              </a:cxn>
              <a:cxn ang="0">
                <a:pos x="1080" y="40"/>
              </a:cxn>
              <a:cxn ang="0">
                <a:pos x="1080" y="40"/>
              </a:cxn>
              <a:cxn ang="0">
                <a:pos x="1080" y="40"/>
              </a:cxn>
            </a:cxnLst>
            <a:rect l="0" t="0" r="r" b="b"/>
            <a:pathLst>
              <a:path w="1080" h="40">
                <a:moveTo>
                  <a:pt x="1080" y="40"/>
                </a:moveTo>
                <a:lnTo>
                  <a:pt x="0" y="40"/>
                </a:lnTo>
                <a:lnTo>
                  <a:pt x="12" y="0"/>
                </a:lnTo>
                <a:lnTo>
                  <a:pt x="1070" y="0"/>
                </a:lnTo>
                <a:lnTo>
                  <a:pt x="1080" y="40"/>
                </a:lnTo>
                <a:lnTo>
                  <a:pt x="1080" y="40"/>
                </a:lnTo>
                <a:lnTo>
                  <a:pt x="1080" y="4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6" name="Freeform 139"/>
          <p:cNvSpPr>
            <a:spLocks/>
          </p:cNvSpPr>
          <p:nvPr/>
        </p:nvSpPr>
        <p:spPr bwMode="auto">
          <a:xfrm>
            <a:off x="5411672" y="5728562"/>
            <a:ext cx="1848900" cy="69221"/>
          </a:xfrm>
          <a:custGeom>
            <a:avLst/>
            <a:gdLst/>
            <a:ahLst/>
            <a:cxnLst>
              <a:cxn ang="0">
                <a:pos x="1079" y="40"/>
              </a:cxn>
              <a:cxn ang="0">
                <a:pos x="0" y="40"/>
              </a:cxn>
              <a:cxn ang="0">
                <a:pos x="11" y="0"/>
              </a:cxn>
              <a:cxn ang="0">
                <a:pos x="1068" y="0"/>
              </a:cxn>
              <a:cxn ang="0">
                <a:pos x="1079" y="40"/>
              </a:cxn>
              <a:cxn ang="0">
                <a:pos x="1079" y="40"/>
              </a:cxn>
              <a:cxn ang="0">
                <a:pos x="1079" y="40"/>
              </a:cxn>
            </a:cxnLst>
            <a:rect l="0" t="0" r="r" b="b"/>
            <a:pathLst>
              <a:path w="1079" h="40">
                <a:moveTo>
                  <a:pt x="1079" y="40"/>
                </a:moveTo>
                <a:lnTo>
                  <a:pt x="0" y="40"/>
                </a:lnTo>
                <a:lnTo>
                  <a:pt x="11" y="0"/>
                </a:lnTo>
                <a:lnTo>
                  <a:pt x="1068" y="0"/>
                </a:lnTo>
                <a:lnTo>
                  <a:pt x="1079" y="40"/>
                </a:lnTo>
                <a:lnTo>
                  <a:pt x="1079" y="40"/>
                </a:lnTo>
                <a:lnTo>
                  <a:pt x="1079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7" name="Freeform 140"/>
          <p:cNvSpPr>
            <a:spLocks/>
          </p:cNvSpPr>
          <p:nvPr/>
        </p:nvSpPr>
        <p:spPr bwMode="auto">
          <a:xfrm>
            <a:off x="5315714" y="6033136"/>
            <a:ext cx="2054524" cy="44994"/>
          </a:xfrm>
          <a:custGeom>
            <a:avLst/>
            <a:gdLst/>
            <a:ahLst/>
            <a:cxnLst>
              <a:cxn ang="0">
                <a:pos x="1199" y="0"/>
              </a:cxn>
              <a:cxn ang="0">
                <a:pos x="0" y="0"/>
              </a:cxn>
              <a:cxn ang="0">
                <a:pos x="8" y="26"/>
              </a:cxn>
              <a:cxn ang="0">
                <a:pos x="1190" y="26"/>
              </a:cxn>
              <a:cxn ang="0">
                <a:pos x="1199" y="0"/>
              </a:cxn>
              <a:cxn ang="0">
                <a:pos x="1199" y="0"/>
              </a:cxn>
              <a:cxn ang="0">
                <a:pos x="1199" y="0"/>
              </a:cxn>
            </a:cxnLst>
            <a:rect l="0" t="0" r="r" b="b"/>
            <a:pathLst>
              <a:path w="1199" h="26">
                <a:moveTo>
                  <a:pt x="1199" y="0"/>
                </a:moveTo>
                <a:lnTo>
                  <a:pt x="0" y="0"/>
                </a:lnTo>
                <a:lnTo>
                  <a:pt x="8" y="26"/>
                </a:lnTo>
                <a:lnTo>
                  <a:pt x="1190" y="26"/>
                </a:lnTo>
                <a:lnTo>
                  <a:pt x="1199" y="0"/>
                </a:lnTo>
                <a:lnTo>
                  <a:pt x="1199" y="0"/>
                </a:lnTo>
                <a:lnTo>
                  <a:pt x="1199" y="0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8" name="Freeform 141"/>
          <p:cNvSpPr>
            <a:spLocks/>
          </p:cNvSpPr>
          <p:nvPr/>
        </p:nvSpPr>
        <p:spPr bwMode="auto">
          <a:xfrm>
            <a:off x="5416813" y="5732023"/>
            <a:ext cx="1847187" cy="69221"/>
          </a:xfrm>
          <a:custGeom>
            <a:avLst/>
            <a:gdLst/>
            <a:ahLst/>
            <a:cxnLst>
              <a:cxn ang="0">
                <a:pos x="1078" y="40"/>
              </a:cxn>
              <a:cxn ang="0">
                <a:pos x="0" y="40"/>
              </a:cxn>
              <a:cxn ang="0">
                <a:pos x="11" y="0"/>
              </a:cxn>
              <a:cxn ang="0">
                <a:pos x="1068" y="0"/>
              </a:cxn>
              <a:cxn ang="0">
                <a:pos x="1078" y="40"/>
              </a:cxn>
              <a:cxn ang="0">
                <a:pos x="1078" y="40"/>
              </a:cxn>
              <a:cxn ang="0">
                <a:pos x="1078" y="40"/>
              </a:cxn>
            </a:cxnLst>
            <a:rect l="0" t="0" r="r" b="b"/>
            <a:pathLst>
              <a:path w="1078" h="40">
                <a:moveTo>
                  <a:pt x="1078" y="40"/>
                </a:moveTo>
                <a:lnTo>
                  <a:pt x="0" y="40"/>
                </a:lnTo>
                <a:lnTo>
                  <a:pt x="11" y="0"/>
                </a:lnTo>
                <a:lnTo>
                  <a:pt x="1068" y="0"/>
                </a:lnTo>
                <a:lnTo>
                  <a:pt x="1078" y="40"/>
                </a:lnTo>
                <a:lnTo>
                  <a:pt x="1078" y="40"/>
                </a:lnTo>
                <a:lnTo>
                  <a:pt x="1078" y="4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39" name="Freeform 142"/>
          <p:cNvSpPr>
            <a:spLocks/>
          </p:cNvSpPr>
          <p:nvPr/>
        </p:nvSpPr>
        <p:spPr bwMode="auto">
          <a:xfrm>
            <a:off x="6917866" y="5737215"/>
            <a:ext cx="332425" cy="58838"/>
          </a:xfrm>
          <a:custGeom>
            <a:avLst/>
            <a:gdLst/>
            <a:ahLst/>
            <a:cxnLst>
              <a:cxn ang="0">
                <a:pos x="3" y="34"/>
              </a:cxn>
              <a:cxn ang="0">
                <a:pos x="194" y="34"/>
              </a:cxn>
              <a:cxn ang="0">
                <a:pos x="184" y="0"/>
              </a:cxn>
              <a:cxn ang="0">
                <a:pos x="0" y="0"/>
              </a:cxn>
              <a:cxn ang="0">
                <a:pos x="3" y="34"/>
              </a:cxn>
              <a:cxn ang="0">
                <a:pos x="3" y="34"/>
              </a:cxn>
              <a:cxn ang="0">
                <a:pos x="3" y="34"/>
              </a:cxn>
            </a:cxnLst>
            <a:rect l="0" t="0" r="r" b="b"/>
            <a:pathLst>
              <a:path w="194" h="34">
                <a:moveTo>
                  <a:pt x="3" y="34"/>
                </a:moveTo>
                <a:lnTo>
                  <a:pt x="194" y="34"/>
                </a:lnTo>
                <a:lnTo>
                  <a:pt x="184" y="0"/>
                </a:lnTo>
                <a:lnTo>
                  <a:pt x="0" y="0"/>
                </a:lnTo>
                <a:lnTo>
                  <a:pt x="3" y="34"/>
                </a:lnTo>
                <a:lnTo>
                  <a:pt x="3" y="34"/>
                </a:lnTo>
                <a:lnTo>
                  <a:pt x="3" y="34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0" name="Freeform 143"/>
          <p:cNvSpPr>
            <a:spLocks/>
          </p:cNvSpPr>
          <p:nvPr/>
        </p:nvSpPr>
        <p:spPr bwMode="auto">
          <a:xfrm>
            <a:off x="6916153" y="5733754"/>
            <a:ext cx="328998" cy="58838"/>
          </a:xfrm>
          <a:custGeom>
            <a:avLst/>
            <a:gdLst/>
            <a:ahLst/>
            <a:cxnLst>
              <a:cxn ang="0">
                <a:pos x="1" y="34"/>
              </a:cxn>
              <a:cxn ang="0">
                <a:pos x="192" y="34"/>
              </a:cxn>
              <a:cxn ang="0">
                <a:pos x="182" y="0"/>
              </a:cxn>
              <a:cxn ang="0">
                <a:pos x="0" y="0"/>
              </a:cxn>
              <a:cxn ang="0">
                <a:pos x="1" y="34"/>
              </a:cxn>
              <a:cxn ang="0">
                <a:pos x="1" y="34"/>
              </a:cxn>
              <a:cxn ang="0">
                <a:pos x="1" y="34"/>
              </a:cxn>
            </a:cxnLst>
            <a:rect l="0" t="0" r="r" b="b"/>
            <a:pathLst>
              <a:path w="192" h="34">
                <a:moveTo>
                  <a:pt x="1" y="34"/>
                </a:moveTo>
                <a:lnTo>
                  <a:pt x="192" y="34"/>
                </a:lnTo>
                <a:lnTo>
                  <a:pt x="182" y="0"/>
                </a:lnTo>
                <a:lnTo>
                  <a:pt x="0" y="0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1" name="Freeform 144"/>
          <p:cNvSpPr>
            <a:spLocks/>
          </p:cNvSpPr>
          <p:nvPr/>
        </p:nvSpPr>
        <p:spPr bwMode="auto">
          <a:xfrm>
            <a:off x="6917866" y="5733754"/>
            <a:ext cx="328998" cy="62299"/>
          </a:xfrm>
          <a:custGeom>
            <a:avLst/>
            <a:gdLst/>
            <a:ahLst/>
            <a:cxnLst>
              <a:cxn ang="0">
                <a:pos x="2" y="34"/>
              </a:cxn>
              <a:cxn ang="0">
                <a:pos x="192" y="36"/>
              </a:cxn>
              <a:cxn ang="0">
                <a:pos x="183" y="0"/>
              </a:cxn>
              <a:cxn ang="0">
                <a:pos x="0" y="0"/>
              </a:cxn>
              <a:cxn ang="0">
                <a:pos x="2" y="36"/>
              </a:cxn>
              <a:cxn ang="0">
                <a:pos x="2" y="36"/>
              </a:cxn>
              <a:cxn ang="0">
                <a:pos x="2" y="34"/>
              </a:cxn>
            </a:cxnLst>
            <a:rect l="0" t="0" r="r" b="b"/>
            <a:pathLst>
              <a:path w="192" h="36">
                <a:moveTo>
                  <a:pt x="2" y="34"/>
                </a:moveTo>
                <a:lnTo>
                  <a:pt x="192" y="36"/>
                </a:lnTo>
                <a:lnTo>
                  <a:pt x="183" y="0"/>
                </a:lnTo>
                <a:lnTo>
                  <a:pt x="0" y="0"/>
                </a:lnTo>
                <a:lnTo>
                  <a:pt x="2" y="36"/>
                </a:lnTo>
                <a:lnTo>
                  <a:pt x="2" y="36"/>
                </a:lnTo>
                <a:lnTo>
                  <a:pt x="2" y="34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2" name="Freeform 145"/>
          <p:cNvSpPr>
            <a:spLocks/>
          </p:cNvSpPr>
          <p:nvPr/>
        </p:nvSpPr>
        <p:spPr bwMode="auto">
          <a:xfrm>
            <a:off x="5394537" y="5773556"/>
            <a:ext cx="1257732" cy="226700"/>
          </a:xfrm>
          <a:custGeom>
            <a:avLst/>
            <a:gdLst/>
            <a:ahLst/>
            <a:cxnLst>
              <a:cxn ang="0">
                <a:pos x="22" y="9"/>
              </a:cxn>
              <a:cxn ang="0">
                <a:pos x="32" y="0"/>
              </a:cxn>
              <a:cxn ang="0">
                <a:pos x="62" y="0"/>
              </a:cxn>
              <a:cxn ang="0">
                <a:pos x="70" y="9"/>
              </a:cxn>
              <a:cxn ang="0">
                <a:pos x="80" y="0"/>
              </a:cxn>
              <a:cxn ang="0">
                <a:pos x="110" y="0"/>
              </a:cxn>
              <a:cxn ang="0">
                <a:pos x="118" y="9"/>
              </a:cxn>
              <a:cxn ang="0">
                <a:pos x="126" y="0"/>
              </a:cxn>
              <a:cxn ang="0">
                <a:pos x="158" y="0"/>
              </a:cxn>
              <a:cxn ang="0">
                <a:pos x="166" y="9"/>
              </a:cxn>
              <a:cxn ang="0">
                <a:pos x="176" y="0"/>
              </a:cxn>
              <a:cxn ang="0">
                <a:pos x="206" y="0"/>
              </a:cxn>
              <a:cxn ang="0">
                <a:pos x="213" y="9"/>
              </a:cxn>
              <a:cxn ang="0">
                <a:pos x="222" y="0"/>
              </a:cxn>
              <a:cxn ang="0">
                <a:pos x="253" y="0"/>
              </a:cxn>
              <a:cxn ang="0">
                <a:pos x="259" y="9"/>
              </a:cxn>
              <a:cxn ang="0">
                <a:pos x="269" y="0"/>
              </a:cxn>
              <a:cxn ang="0">
                <a:pos x="301" y="0"/>
              </a:cxn>
              <a:cxn ang="0">
                <a:pos x="307" y="9"/>
              </a:cxn>
              <a:cxn ang="0">
                <a:pos x="315" y="0"/>
              </a:cxn>
              <a:cxn ang="0">
                <a:pos x="349" y="0"/>
              </a:cxn>
              <a:cxn ang="0">
                <a:pos x="355" y="9"/>
              </a:cxn>
              <a:cxn ang="0">
                <a:pos x="362" y="0"/>
              </a:cxn>
              <a:cxn ang="0">
                <a:pos x="394" y="0"/>
              </a:cxn>
              <a:cxn ang="0">
                <a:pos x="400" y="9"/>
              </a:cxn>
              <a:cxn ang="0">
                <a:pos x="408" y="0"/>
              </a:cxn>
              <a:cxn ang="0">
                <a:pos x="440" y="0"/>
              </a:cxn>
              <a:cxn ang="0">
                <a:pos x="446" y="9"/>
              </a:cxn>
              <a:cxn ang="0">
                <a:pos x="454" y="0"/>
              </a:cxn>
              <a:cxn ang="0">
                <a:pos x="485" y="0"/>
              </a:cxn>
              <a:cxn ang="0">
                <a:pos x="491" y="9"/>
              </a:cxn>
              <a:cxn ang="0">
                <a:pos x="501" y="0"/>
              </a:cxn>
              <a:cxn ang="0">
                <a:pos x="529" y="0"/>
              </a:cxn>
              <a:cxn ang="0">
                <a:pos x="539" y="9"/>
              </a:cxn>
              <a:cxn ang="0">
                <a:pos x="547" y="0"/>
              </a:cxn>
              <a:cxn ang="0">
                <a:pos x="576" y="0"/>
              </a:cxn>
              <a:cxn ang="0">
                <a:pos x="584" y="9"/>
              </a:cxn>
              <a:cxn ang="0">
                <a:pos x="592" y="0"/>
              </a:cxn>
              <a:cxn ang="0">
                <a:pos x="622" y="0"/>
              </a:cxn>
              <a:cxn ang="0">
                <a:pos x="629" y="9"/>
              </a:cxn>
              <a:cxn ang="0">
                <a:pos x="638" y="0"/>
              </a:cxn>
              <a:cxn ang="0">
                <a:pos x="713" y="0"/>
              </a:cxn>
              <a:cxn ang="0">
                <a:pos x="721" y="9"/>
              </a:cxn>
              <a:cxn ang="0">
                <a:pos x="734" y="131"/>
              </a:cxn>
              <a:cxn ang="0">
                <a:pos x="648" y="131"/>
              </a:cxn>
              <a:cxn ang="0">
                <a:pos x="645" y="109"/>
              </a:cxn>
              <a:cxn ang="0">
                <a:pos x="608" y="109"/>
              </a:cxn>
              <a:cxn ang="0">
                <a:pos x="609" y="131"/>
              </a:cxn>
              <a:cxn ang="0">
                <a:pos x="136" y="131"/>
              </a:cxn>
              <a:cxn ang="0">
                <a:pos x="139" y="109"/>
              </a:cxn>
              <a:cxn ang="0">
                <a:pos x="98" y="109"/>
              </a:cxn>
              <a:cxn ang="0">
                <a:pos x="93" y="131"/>
              </a:cxn>
              <a:cxn ang="0">
                <a:pos x="0" y="131"/>
              </a:cxn>
              <a:cxn ang="0">
                <a:pos x="22" y="9"/>
              </a:cxn>
              <a:cxn ang="0">
                <a:pos x="22" y="9"/>
              </a:cxn>
            </a:cxnLst>
            <a:rect l="0" t="0" r="r" b="b"/>
            <a:pathLst>
              <a:path w="734" h="131">
                <a:moveTo>
                  <a:pt x="22" y="9"/>
                </a:moveTo>
                <a:lnTo>
                  <a:pt x="32" y="0"/>
                </a:lnTo>
                <a:lnTo>
                  <a:pt x="62" y="0"/>
                </a:lnTo>
                <a:lnTo>
                  <a:pt x="70" y="9"/>
                </a:lnTo>
                <a:lnTo>
                  <a:pt x="80" y="0"/>
                </a:lnTo>
                <a:lnTo>
                  <a:pt x="110" y="0"/>
                </a:lnTo>
                <a:lnTo>
                  <a:pt x="118" y="9"/>
                </a:lnTo>
                <a:lnTo>
                  <a:pt x="126" y="0"/>
                </a:lnTo>
                <a:lnTo>
                  <a:pt x="158" y="0"/>
                </a:lnTo>
                <a:lnTo>
                  <a:pt x="166" y="9"/>
                </a:lnTo>
                <a:lnTo>
                  <a:pt x="176" y="0"/>
                </a:lnTo>
                <a:lnTo>
                  <a:pt x="206" y="0"/>
                </a:lnTo>
                <a:lnTo>
                  <a:pt x="213" y="9"/>
                </a:lnTo>
                <a:lnTo>
                  <a:pt x="222" y="0"/>
                </a:lnTo>
                <a:lnTo>
                  <a:pt x="253" y="0"/>
                </a:lnTo>
                <a:lnTo>
                  <a:pt x="259" y="9"/>
                </a:lnTo>
                <a:lnTo>
                  <a:pt x="269" y="0"/>
                </a:lnTo>
                <a:lnTo>
                  <a:pt x="301" y="0"/>
                </a:lnTo>
                <a:lnTo>
                  <a:pt x="307" y="9"/>
                </a:lnTo>
                <a:lnTo>
                  <a:pt x="315" y="0"/>
                </a:lnTo>
                <a:lnTo>
                  <a:pt x="349" y="0"/>
                </a:lnTo>
                <a:lnTo>
                  <a:pt x="355" y="9"/>
                </a:lnTo>
                <a:lnTo>
                  <a:pt x="362" y="0"/>
                </a:lnTo>
                <a:lnTo>
                  <a:pt x="394" y="0"/>
                </a:lnTo>
                <a:lnTo>
                  <a:pt x="400" y="9"/>
                </a:lnTo>
                <a:lnTo>
                  <a:pt x="408" y="0"/>
                </a:lnTo>
                <a:lnTo>
                  <a:pt x="440" y="0"/>
                </a:lnTo>
                <a:lnTo>
                  <a:pt x="446" y="9"/>
                </a:lnTo>
                <a:lnTo>
                  <a:pt x="454" y="0"/>
                </a:lnTo>
                <a:lnTo>
                  <a:pt x="485" y="0"/>
                </a:lnTo>
                <a:lnTo>
                  <a:pt x="491" y="9"/>
                </a:lnTo>
                <a:lnTo>
                  <a:pt x="501" y="0"/>
                </a:lnTo>
                <a:lnTo>
                  <a:pt x="529" y="0"/>
                </a:lnTo>
                <a:lnTo>
                  <a:pt x="539" y="9"/>
                </a:lnTo>
                <a:lnTo>
                  <a:pt x="547" y="0"/>
                </a:lnTo>
                <a:lnTo>
                  <a:pt x="576" y="0"/>
                </a:lnTo>
                <a:lnTo>
                  <a:pt x="584" y="9"/>
                </a:lnTo>
                <a:lnTo>
                  <a:pt x="592" y="0"/>
                </a:lnTo>
                <a:lnTo>
                  <a:pt x="622" y="0"/>
                </a:lnTo>
                <a:lnTo>
                  <a:pt x="629" y="9"/>
                </a:lnTo>
                <a:lnTo>
                  <a:pt x="638" y="0"/>
                </a:lnTo>
                <a:lnTo>
                  <a:pt x="713" y="0"/>
                </a:lnTo>
                <a:lnTo>
                  <a:pt x="721" y="9"/>
                </a:lnTo>
                <a:lnTo>
                  <a:pt x="734" y="131"/>
                </a:lnTo>
                <a:lnTo>
                  <a:pt x="648" y="131"/>
                </a:lnTo>
                <a:lnTo>
                  <a:pt x="645" y="109"/>
                </a:lnTo>
                <a:lnTo>
                  <a:pt x="608" y="109"/>
                </a:lnTo>
                <a:lnTo>
                  <a:pt x="609" y="131"/>
                </a:lnTo>
                <a:lnTo>
                  <a:pt x="136" y="131"/>
                </a:lnTo>
                <a:lnTo>
                  <a:pt x="139" y="109"/>
                </a:lnTo>
                <a:lnTo>
                  <a:pt x="98" y="109"/>
                </a:lnTo>
                <a:lnTo>
                  <a:pt x="93" y="131"/>
                </a:lnTo>
                <a:lnTo>
                  <a:pt x="0" y="131"/>
                </a:lnTo>
                <a:lnTo>
                  <a:pt x="22" y="9"/>
                </a:lnTo>
                <a:lnTo>
                  <a:pt x="22" y="9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3" name="Freeform 146"/>
          <p:cNvSpPr>
            <a:spLocks/>
          </p:cNvSpPr>
          <p:nvPr/>
        </p:nvSpPr>
        <p:spPr bwMode="auto">
          <a:xfrm>
            <a:off x="5624150" y="5718179"/>
            <a:ext cx="328998" cy="64030"/>
          </a:xfrm>
          <a:custGeom>
            <a:avLst/>
            <a:gdLst/>
            <a:ahLst/>
            <a:cxnLst>
              <a:cxn ang="0">
                <a:pos x="192" y="37"/>
              </a:cxn>
              <a:cxn ang="0">
                <a:pos x="191" y="13"/>
              </a:cxn>
              <a:cxn ang="0">
                <a:pos x="183" y="0"/>
              </a:cxn>
              <a:cxn ang="0">
                <a:pos x="152" y="0"/>
              </a:cxn>
              <a:cxn ang="0">
                <a:pos x="143" y="13"/>
              </a:cxn>
              <a:cxn ang="0">
                <a:pos x="135" y="0"/>
              </a:cxn>
              <a:cxn ang="0">
                <a:pos x="106" y="0"/>
              </a:cxn>
              <a:cxn ang="0">
                <a:pos x="98" y="13"/>
              </a:cxn>
              <a:cxn ang="0">
                <a:pos x="90" y="0"/>
              </a:cxn>
              <a:cxn ang="0">
                <a:pos x="60" y="0"/>
              </a:cxn>
              <a:cxn ang="0">
                <a:pos x="50" y="13"/>
              </a:cxn>
              <a:cxn ang="0">
                <a:pos x="42" y="0"/>
              </a:cxn>
              <a:cxn ang="0">
                <a:pos x="12" y="0"/>
              </a:cxn>
              <a:cxn ang="0">
                <a:pos x="4" y="13"/>
              </a:cxn>
              <a:cxn ang="0">
                <a:pos x="0" y="37"/>
              </a:cxn>
              <a:cxn ang="0">
                <a:pos x="192" y="37"/>
              </a:cxn>
              <a:cxn ang="0">
                <a:pos x="192" y="37"/>
              </a:cxn>
              <a:cxn ang="0">
                <a:pos x="192" y="37"/>
              </a:cxn>
            </a:cxnLst>
            <a:rect l="0" t="0" r="r" b="b"/>
            <a:pathLst>
              <a:path w="192" h="37">
                <a:moveTo>
                  <a:pt x="192" y="37"/>
                </a:moveTo>
                <a:lnTo>
                  <a:pt x="191" y="13"/>
                </a:lnTo>
                <a:lnTo>
                  <a:pt x="183" y="0"/>
                </a:lnTo>
                <a:lnTo>
                  <a:pt x="152" y="0"/>
                </a:lnTo>
                <a:lnTo>
                  <a:pt x="143" y="13"/>
                </a:lnTo>
                <a:lnTo>
                  <a:pt x="135" y="0"/>
                </a:lnTo>
                <a:lnTo>
                  <a:pt x="106" y="0"/>
                </a:lnTo>
                <a:lnTo>
                  <a:pt x="98" y="13"/>
                </a:lnTo>
                <a:lnTo>
                  <a:pt x="90" y="0"/>
                </a:lnTo>
                <a:lnTo>
                  <a:pt x="60" y="0"/>
                </a:lnTo>
                <a:lnTo>
                  <a:pt x="50" y="13"/>
                </a:lnTo>
                <a:lnTo>
                  <a:pt x="42" y="0"/>
                </a:lnTo>
                <a:lnTo>
                  <a:pt x="12" y="0"/>
                </a:lnTo>
                <a:lnTo>
                  <a:pt x="4" y="13"/>
                </a:lnTo>
                <a:lnTo>
                  <a:pt x="0" y="37"/>
                </a:lnTo>
                <a:lnTo>
                  <a:pt x="192" y="37"/>
                </a:lnTo>
                <a:lnTo>
                  <a:pt x="192" y="37"/>
                </a:lnTo>
                <a:lnTo>
                  <a:pt x="192" y="3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4" name="Freeform 147"/>
          <p:cNvSpPr>
            <a:spLocks/>
          </p:cNvSpPr>
          <p:nvPr/>
        </p:nvSpPr>
        <p:spPr bwMode="auto">
          <a:xfrm>
            <a:off x="6962418" y="5773556"/>
            <a:ext cx="344420" cy="226700"/>
          </a:xfrm>
          <a:custGeom>
            <a:avLst/>
            <a:gdLst/>
            <a:ahLst/>
            <a:cxnLst>
              <a:cxn ang="0">
                <a:pos x="201" y="131"/>
              </a:cxn>
              <a:cxn ang="0">
                <a:pos x="171" y="9"/>
              </a:cxn>
              <a:cxn ang="0">
                <a:pos x="165" y="0"/>
              </a:cxn>
              <a:cxn ang="0">
                <a:pos x="136" y="0"/>
              </a:cxn>
              <a:cxn ang="0">
                <a:pos x="126" y="11"/>
              </a:cxn>
              <a:cxn ang="0">
                <a:pos x="121" y="0"/>
              </a:cxn>
              <a:cxn ang="0">
                <a:pos x="93" y="0"/>
              </a:cxn>
              <a:cxn ang="0">
                <a:pos x="85" y="11"/>
              </a:cxn>
              <a:cxn ang="0">
                <a:pos x="77" y="0"/>
              </a:cxn>
              <a:cxn ang="0">
                <a:pos x="48" y="0"/>
              </a:cxn>
              <a:cxn ang="0">
                <a:pos x="40" y="11"/>
              </a:cxn>
              <a:cxn ang="0">
                <a:pos x="33" y="0"/>
              </a:cxn>
              <a:cxn ang="0">
                <a:pos x="3" y="0"/>
              </a:cxn>
              <a:cxn ang="0">
                <a:pos x="0" y="19"/>
              </a:cxn>
              <a:cxn ang="0">
                <a:pos x="17" y="131"/>
              </a:cxn>
              <a:cxn ang="0">
                <a:pos x="201" y="131"/>
              </a:cxn>
              <a:cxn ang="0">
                <a:pos x="201" y="131"/>
              </a:cxn>
              <a:cxn ang="0">
                <a:pos x="201" y="131"/>
              </a:cxn>
            </a:cxnLst>
            <a:rect l="0" t="0" r="r" b="b"/>
            <a:pathLst>
              <a:path w="201" h="131">
                <a:moveTo>
                  <a:pt x="201" y="131"/>
                </a:moveTo>
                <a:lnTo>
                  <a:pt x="171" y="9"/>
                </a:lnTo>
                <a:lnTo>
                  <a:pt x="165" y="0"/>
                </a:lnTo>
                <a:lnTo>
                  <a:pt x="136" y="0"/>
                </a:lnTo>
                <a:lnTo>
                  <a:pt x="126" y="11"/>
                </a:lnTo>
                <a:lnTo>
                  <a:pt x="121" y="0"/>
                </a:lnTo>
                <a:lnTo>
                  <a:pt x="93" y="0"/>
                </a:lnTo>
                <a:lnTo>
                  <a:pt x="85" y="11"/>
                </a:lnTo>
                <a:lnTo>
                  <a:pt x="77" y="0"/>
                </a:lnTo>
                <a:lnTo>
                  <a:pt x="48" y="0"/>
                </a:lnTo>
                <a:lnTo>
                  <a:pt x="40" y="11"/>
                </a:lnTo>
                <a:lnTo>
                  <a:pt x="33" y="0"/>
                </a:lnTo>
                <a:lnTo>
                  <a:pt x="3" y="0"/>
                </a:lnTo>
                <a:lnTo>
                  <a:pt x="0" y="19"/>
                </a:lnTo>
                <a:lnTo>
                  <a:pt x="17" y="131"/>
                </a:lnTo>
                <a:lnTo>
                  <a:pt x="201" y="131"/>
                </a:lnTo>
                <a:lnTo>
                  <a:pt x="201" y="131"/>
                </a:lnTo>
                <a:lnTo>
                  <a:pt x="201" y="131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5" name="Freeform 148"/>
          <p:cNvSpPr>
            <a:spLocks/>
          </p:cNvSpPr>
          <p:nvPr/>
        </p:nvSpPr>
        <p:spPr bwMode="auto">
          <a:xfrm>
            <a:off x="5435662" y="5718179"/>
            <a:ext cx="95958" cy="64030"/>
          </a:xfrm>
          <a:custGeom>
            <a:avLst/>
            <a:gdLst/>
            <a:ahLst/>
            <a:cxnLst>
              <a:cxn ang="0">
                <a:pos x="56" y="37"/>
              </a:cxn>
              <a:cxn ang="0">
                <a:pos x="50" y="13"/>
              </a:cxn>
              <a:cxn ang="0">
                <a:pos x="42" y="0"/>
              </a:cxn>
              <a:cxn ang="0">
                <a:pos x="11" y="0"/>
              </a:cxn>
              <a:cxn ang="0">
                <a:pos x="3" y="13"/>
              </a:cxn>
              <a:cxn ang="0">
                <a:pos x="0" y="37"/>
              </a:cxn>
              <a:cxn ang="0">
                <a:pos x="56" y="37"/>
              </a:cxn>
              <a:cxn ang="0">
                <a:pos x="56" y="37"/>
              </a:cxn>
            </a:cxnLst>
            <a:rect l="0" t="0" r="r" b="b"/>
            <a:pathLst>
              <a:path w="56" h="37">
                <a:moveTo>
                  <a:pt x="56" y="37"/>
                </a:moveTo>
                <a:lnTo>
                  <a:pt x="50" y="13"/>
                </a:lnTo>
                <a:lnTo>
                  <a:pt x="42" y="0"/>
                </a:lnTo>
                <a:lnTo>
                  <a:pt x="11" y="0"/>
                </a:lnTo>
                <a:lnTo>
                  <a:pt x="3" y="13"/>
                </a:lnTo>
                <a:lnTo>
                  <a:pt x="0" y="37"/>
                </a:lnTo>
                <a:lnTo>
                  <a:pt x="56" y="37"/>
                </a:lnTo>
                <a:lnTo>
                  <a:pt x="56" y="3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6" name="Freeform 149"/>
          <p:cNvSpPr>
            <a:spLocks/>
          </p:cNvSpPr>
          <p:nvPr/>
        </p:nvSpPr>
        <p:spPr bwMode="auto">
          <a:xfrm>
            <a:off x="5973710" y="5718179"/>
            <a:ext cx="320430" cy="64030"/>
          </a:xfrm>
          <a:custGeom>
            <a:avLst/>
            <a:gdLst/>
            <a:ahLst/>
            <a:cxnLst>
              <a:cxn ang="0">
                <a:pos x="187" y="37"/>
              </a:cxn>
              <a:cxn ang="0">
                <a:pos x="185" y="14"/>
              </a:cxn>
              <a:cxn ang="0">
                <a:pos x="179" y="0"/>
              </a:cxn>
              <a:cxn ang="0">
                <a:pos x="147" y="0"/>
              </a:cxn>
              <a:cxn ang="0">
                <a:pos x="139" y="14"/>
              </a:cxn>
              <a:cxn ang="0">
                <a:pos x="131" y="0"/>
              </a:cxn>
              <a:cxn ang="0">
                <a:pos x="102" y="0"/>
              </a:cxn>
              <a:cxn ang="0">
                <a:pos x="94" y="14"/>
              </a:cxn>
              <a:cxn ang="0">
                <a:pos x="86" y="0"/>
              </a:cxn>
              <a:cxn ang="0">
                <a:pos x="57" y="0"/>
              </a:cxn>
              <a:cxn ang="0">
                <a:pos x="48" y="14"/>
              </a:cxn>
              <a:cxn ang="0">
                <a:pos x="41" y="0"/>
              </a:cxn>
              <a:cxn ang="0">
                <a:pos x="11" y="0"/>
              </a:cxn>
              <a:cxn ang="0">
                <a:pos x="1" y="14"/>
              </a:cxn>
              <a:cxn ang="0">
                <a:pos x="0" y="37"/>
              </a:cxn>
              <a:cxn ang="0">
                <a:pos x="187" y="37"/>
              </a:cxn>
              <a:cxn ang="0">
                <a:pos x="187" y="37"/>
              </a:cxn>
            </a:cxnLst>
            <a:rect l="0" t="0" r="r" b="b"/>
            <a:pathLst>
              <a:path w="187" h="37">
                <a:moveTo>
                  <a:pt x="187" y="37"/>
                </a:moveTo>
                <a:lnTo>
                  <a:pt x="185" y="14"/>
                </a:lnTo>
                <a:lnTo>
                  <a:pt x="179" y="0"/>
                </a:lnTo>
                <a:lnTo>
                  <a:pt x="147" y="0"/>
                </a:lnTo>
                <a:lnTo>
                  <a:pt x="139" y="14"/>
                </a:lnTo>
                <a:lnTo>
                  <a:pt x="131" y="0"/>
                </a:lnTo>
                <a:lnTo>
                  <a:pt x="102" y="0"/>
                </a:lnTo>
                <a:lnTo>
                  <a:pt x="94" y="14"/>
                </a:lnTo>
                <a:lnTo>
                  <a:pt x="86" y="0"/>
                </a:lnTo>
                <a:lnTo>
                  <a:pt x="57" y="0"/>
                </a:lnTo>
                <a:lnTo>
                  <a:pt x="48" y="14"/>
                </a:lnTo>
                <a:lnTo>
                  <a:pt x="41" y="0"/>
                </a:lnTo>
                <a:lnTo>
                  <a:pt x="11" y="0"/>
                </a:lnTo>
                <a:lnTo>
                  <a:pt x="1" y="14"/>
                </a:lnTo>
                <a:lnTo>
                  <a:pt x="0" y="37"/>
                </a:lnTo>
                <a:lnTo>
                  <a:pt x="187" y="37"/>
                </a:lnTo>
                <a:lnTo>
                  <a:pt x="187" y="3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7" name="Freeform 150"/>
          <p:cNvSpPr>
            <a:spLocks/>
          </p:cNvSpPr>
          <p:nvPr/>
        </p:nvSpPr>
        <p:spPr bwMode="auto">
          <a:xfrm>
            <a:off x="6312990" y="5718179"/>
            <a:ext cx="311863" cy="64030"/>
          </a:xfrm>
          <a:custGeom>
            <a:avLst/>
            <a:gdLst/>
            <a:ahLst/>
            <a:cxnLst>
              <a:cxn ang="0">
                <a:pos x="182" y="37"/>
              </a:cxn>
              <a:cxn ang="0">
                <a:pos x="182" y="14"/>
              </a:cxn>
              <a:cxn ang="0">
                <a:pos x="174" y="0"/>
              </a:cxn>
              <a:cxn ang="0">
                <a:pos x="144" y="0"/>
              </a:cxn>
              <a:cxn ang="0">
                <a:pos x="136" y="14"/>
              </a:cxn>
              <a:cxn ang="0">
                <a:pos x="128" y="0"/>
              </a:cxn>
              <a:cxn ang="0">
                <a:pos x="101" y="0"/>
              </a:cxn>
              <a:cxn ang="0">
                <a:pos x="93" y="14"/>
              </a:cxn>
              <a:cxn ang="0">
                <a:pos x="85" y="0"/>
              </a:cxn>
              <a:cxn ang="0">
                <a:pos x="56" y="0"/>
              </a:cxn>
              <a:cxn ang="0">
                <a:pos x="46" y="14"/>
              </a:cxn>
              <a:cxn ang="0">
                <a:pos x="40" y="0"/>
              </a:cxn>
              <a:cxn ang="0">
                <a:pos x="9" y="0"/>
              </a:cxn>
              <a:cxn ang="0">
                <a:pos x="1" y="14"/>
              </a:cxn>
              <a:cxn ang="0">
                <a:pos x="0" y="37"/>
              </a:cxn>
              <a:cxn ang="0">
                <a:pos x="182" y="37"/>
              </a:cxn>
              <a:cxn ang="0">
                <a:pos x="182" y="37"/>
              </a:cxn>
            </a:cxnLst>
            <a:rect l="0" t="0" r="r" b="b"/>
            <a:pathLst>
              <a:path w="182" h="37">
                <a:moveTo>
                  <a:pt x="182" y="37"/>
                </a:moveTo>
                <a:lnTo>
                  <a:pt x="182" y="14"/>
                </a:lnTo>
                <a:lnTo>
                  <a:pt x="174" y="0"/>
                </a:lnTo>
                <a:lnTo>
                  <a:pt x="144" y="0"/>
                </a:lnTo>
                <a:lnTo>
                  <a:pt x="136" y="14"/>
                </a:lnTo>
                <a:lnTo>
                  <a:pt x="128" y="0"/>
                </a:lnTo>
                <a:lnTo>
                  <a:pt x="101" y="0"/>
                </a:lnTo>
                <a:lnTo>
                  <a:pt x="93" y="14"/>
                </a:lnTo>
                <a:lnTo>
                  <a:pt x="85" y="0"/>
                </a:lnTo>
                <a:lnTo>
                  <a:pt x="56" y="0"/>
                </a:lnTo>
                <a:lnTo>
                  <a:pt x="46" y="14"/>
                </a:lnTo>
                <a:lnTo>
                  <a:pt x="40" y="0"/>
                </a:lnTo>
                <a:lnTo>
                  <a:pt x="9" y="0"/>
                </a:lnTo>
                <a:lnTo>
                  <a:pt x="1" y="14"/>
                </a:lnTo>
                <a:lnTo>
                  <a:pt x="0" y="37"/>
                </a:lnTo>
                <a:lnTo>
                  <a:pt x="182" y="37"/>
                </a:lnTo>
                <a:lnTo>
                  <a:pt x="182" y="3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8" name="Freeform 151"/>
          <p:cNvSpPr>
            <a:spLocks/>
          </p:cNvSpPr>
          <p:nvPr/>
        </p:nvSpPr>
        <p:spPr bwMode="auto">
          <a:xfrm>
            <a:off x="6669404" y="5718179"/>
            <a:ext cx="233040" cy="64030"/>
          </a:xfrm>
          <a:custGeom>
            <a:avLst/>
            <a:gdLst/>
            <a:ahLst/>
            <a:cxnLst>
              <a:cxn ang="0">
                <a:pos x="136" y="37"/>
              </a:cxn>
              <a:cxn ang="0">
                <a:pos x="132" y="14"/>
              </a:cxn>
              <a:cxn ang="0">
                <a:pos x="124" y="0"/>
              </a:cxn>
              <a:cxn ang="0">
                <a:pos x="97" y="0"/>
              </a:cxn>
              <a:cxn ang="0">
                <a:pos x="89" y="14"/>
              </a:cxn>
              <a:cxn ang="0">
                <a:pos x="81" y="0"/>
              </a:cxn>
              <a:cxn ang="0">
                <a:pos x="54" y="0"/>
              </a:cxn>
              <a:cxn ang="0">
                <a:pos x="45" y="14"/>
              </a:cxn>
              <a:cxn ang="0">
                <a:pos x="38" y="0"/>
              </a:cxn>
              <a:cxn ang="0">
                <a:pos x="9" y="0"/>
              </a:cxn>
              <a:cxn ang="0">
                <a:pos x="0" y="14"/>
              </a:cxn>
              <a:cxn ang="0">
                <a:pos x="3" y="37"/>
              </a:cxn>
              <a:cxn ang="0">
                <a:pos x="136" y="37"/>
              </a:cxn>
              <a:cxn ang="0">
                <a:pos x="136" y="37"/>
              </a:cxn>
            </a:cxnLst>
            <a:rect l="0" t="0" r="r" b="b"/>
            <a:pathLst>
              <a:path w="136" h="37">
                <a:moveTo>
                  <a:pt x="136" y="37"/>
                </a:moveTo>
                <a:lnTo>
                  <a:pt x="132" y="14"/>
                </a:lnTo>
                <a:lnTo>
                  <a:pt x="124" y="0"/>
                </a:lnTo>
                <a:lnTo>
                  <a:pt x="97" y="0"/>
                </a:lnTo>
                <a:lnTo>
                  <a:pt x="89" y="14"/>
                </a:lnTo>
                <a:lnTo>
                  <a:pt x="81" y="0"/>
                </a:lnTo>
                <a:lnTo>
                  <a:pt x="54" y="0"/>
                </a:lnTo>
                <a:lnTo>
                  <a:pt x="45" y="14"/>
                </a:lnTo>
                <a:lnTo>
                  <a:pt x="38" y="0"/>
                </a:lnTo>
                <a:lnTo>
                  <a:pt x="9" y="0"/>
                </a:lnTo>
                <a:lnTo>
                  <a:pt x="0" y="14"/>
                </a:lnTo>
                <a:lnTo>
                  <a:pt x="3" y="37"/>
                </a:lnTo>
                <a:lnTo>
                  <a:pt x="136" y="37"/>
                </a:lnTo>
                <a:lnTo>
                  <a:pt x="136" y="3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49" name="Freeform 152"/>
          <p:cNvSpPr>
            <a:spLocks/>
          </p:cNvSpPr>
          <p:nvPr/>
        </p:nvSpPr>
        <p:spPr bwMode="auto">
          <a:xfrm>
            <a:off x="6696821" y="5879119"/>
            <a:ext cx="239894" cy="121137"/>
          </a:xfrm>
          <a:custGeom>
            <a:avLst/>
            <a:gdLst/>
            <a:ahLst/>
            <a:cxnLst>
              <a:cxn ang="0">
                <a:pos x="140" y="68"/>
              </a:cxn>
              <a:cxn ang="0">
                <a:pos x="134" y="32"/>
              </a:cxn>
              <a:cxn ang="0">
                <a:pos x="128" y="20"/>
              </a:cxn>
              <a:cxn ang="0">
                <a:pos x="91" y="20"/>
              </a:cxn>
              <a:cxn ang="0">
                <a:pos x="86" y="11"/>
              </a:cxn>
              <a:cxn ang="0">
                <a:pos x="78" y="0"/>
              </a:cxn>
              <a:cxn ang="0">
                <a:pos x="49" y="0"/>
              </a:cxn>
              <a:cxn ang="0">
                <a:pos x="43" y="11"/>
              </a:cxn>
              <a:cxn ang="0">
                <a:pos x="41" y="20"/>
              </a:cxn>
              <a:cxn ang="0">
                <a:pos x="8" y="20"/>
              </a:cxn>
              <a:cxn ang="0">
                <a:pos x="0" y="32"/>
              </a:cxn>
              <a:cxn ang="0">
                <a:pos x="5" y="70"/>
              </a:cxn>
              <a:cxn ang="0">
                <a:pos x="140" y="70"/>
              </a:cxn>
              <a:cxn ang="0">
                <a:pos x="140" y="70"/>
              </a:cxn>
              <a:cxn ang="0">
                <a:pos x="140" y="68"/>
              </a:cxn>
            </a:cxnLst>
            <a:rect l="0" t="0" r="r" b="b"/>
            <a:pathLst>
              <a:path w="140" h="70">
                <a:moveTo>
                  <a:pt x="140" y="68"/>
                </a:moveTo>
                <a:lnTo>
                  <a:pt x="134" y="32"/>
                </a:lnTo>
                <a:lnTo>
                  <a:pt x="128" y="20"/>
                </a:lnTo>
                <a:lnTo>
                  <a:pt x="91" y="20"/>
                </a:lnTo>
                <a:lnTo>
                  <a:pt x="86" y="11"/>
                </a:lnTo>
                <a:lnTo>
                  <a:pt x="78" y="0"/>
                </a:lnTo>
                <a:lnTo>
                  <a:pt x="49" y="0"/>
                </a:lnTo>
                <a:lnTo>
                  <a:pt x="43" y="11"/>
                </a:lnTo>
                <a:lnTo>
                  <a:pt x="41" y="20"/>
                </a:lnTo>
                <a:lnTo>
                  <a:pt x="8" y="20"/>
                </a:lnTo>
                <a:lnTo>
                  <a:pt x="0" y="32"/>
                </a:lnTo>
                <a:lnTo>
                  <a:pt x="5" y="70"/>
                </a:lnTo>
                <a:lnTo>
                  <a:pt x="140" y="70"/>
                </a:lnTo>
                <a:lnTo>
                  <a:pt x="140" y="70"/>
                </a:lnTo>
                <a:lnTo>
                  <a:pt x="140" y="68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0" name="Freeform 153"/>
          <p:cNvSpPr>
            <a:spLocks/>
          </p:cNvSpPr>
          <p:nvPr/>
        </p:nvSpPr>
        <p:spPr bwMode="auto">
          <a:xfrm>
            <a:off x="6677972" y="5773556"/>
            <a:ext cx="239894" cy="98640"/>
          </a:xfrm>
          <a:custGeom>
            <a:avLst/>
            <a:gdLst/>
            <a:ahLst/>
            <a:cxnLst>
              <a:cxn ang="0">
                <a:pos x="140" y="57"/>
              </a:cxn>
              <a:cxn ang="0">
                <a:pos x="132" y="9"/>
              </a:cxn>
              <a:cxn ang="0">
                <a:pos x="124" y="0"/>
              </a:cxn>
              <a:cxn ang="0">
                <a:pos x="97" y="0"/>
              </a:cxn>
              <a:cxn ang="0">
                <a:pos x="89" y="9"/>
              </a:cxn>
              <a:cxn ang="0">
                <a:pos x="81" y="0"/>
              </a:cxn>
              <a:cxn ang="0">
                <a:pos x="54" y="0"/>
              </a:cxn>
              <a:cxn ang="0">
                <a:pos x="44" y="11"/>
              </a:cxn>
              <a:cxn ang="0">
                <a:pos x="38" y="0"/>
              </a:cxn>
              <a:cxn ang="0">
                <a:pos x="8" y="0"/>
              </a:cxn>
              <a:cxn ang="0">
                <a:pos x="0" y="9"/>
              </a:cxn>
              <a:cxn ang="0">
                <a:pos x="6" y="57"/>
              </a:cxn>
              <a:cxn ang="0">
                <a:pos x="140" y="57"/>
              </a:cxn>
              <a:cxn ang="0">
                <a:pos x="140" y="57"/>
              </a:cxn>
              <a:cxn ang="0">
                <a:pos x="140" y="57"/>
              </a:cxn>
            </a:cxnLst>
            <a:rect l="0" t="0" r="r" b="b"/>
            <a:pathLst>
              <a:path w="140" h="57">
                <a:moveTo>
                  <a:pt x="140" y="57"/>
                </a:moveTo>
                <a:lnTo>
                  <a:pt x="132" y="9"/>
                </a:lnTo>
                <a:lnTo>
                  <a:pt x="124" y="0"/>
                </a:lnTo>
                <a:lnTo>
                  <a:pt x="97" y="0"/>
                </a:lnTo>
                <a:lnTo>
                  <a:pt x="89" y="9"/>
                </a:lnTo>
                <a:lnTo>
                  <a:pt x="81" y="0"/>
                </a:lnTo>
                <a:lnTo>
                  <a:pt x="54" y="0"/>
                </a:lnTo>
                <a:lnTo>
                  <a:pt x="44" y="11"/>
                </a:lnTo>
                <a:lnTo>
                  <a:pt x="38" y="0"/>
                </a:lnTo>
                <a:lnTo>
                  <a:pt x="8" y="0"/>
                </a:lnTo>
                <a:lnTo>
                  <a:pt x="0" y="9"/>
                </a:lnTo>
                <a:lnTo>
                  <a:pt x="6" y="57"/>
                </a:lnTo>
                <a:lnTo>
                  <a:pt x="140" y="57"/>
                </a:lnTo>
                <a:lnTo>
                  <a:pt x="140" y="57"/>
                </a:lnTo>
                <a:lnTo>
                  <a:pt x="140" y="57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1" name="Freeform 154"/>
          <p:cNvSpPr>
            <a:spLocks/>
          </p:cNvSpPr>
          <p:nvPr/>
        </p:nvSpPr>
        <p:spPr bwMode="auto">
          <a:xfrm>
            <a:off x="5596734" y="5842777"/>
            <a:ext cx="61687" cy="36341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5" y="0"/>
              </a:cxn>
              <a:cxn ang="0">
                <a:pos x="7" y="0"/>
              </a:cxn>
              <a:cxn ang="0">
                <a:pos x="8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20" y="0"/>
              </a:cxn>
              <a:cxn ang="0">
                <a:pos x="21" y="0"/>
              </a:cxn>
              <a:cxn ang="0">
                <a:pos x="23" y="0"/>
              </a:cxn>
              <a:cxn ang="0">
                <a:pos x="24" y="0"/>
              </a:cxn>
              <a:cxn ang="0">
                <a:pos x="28" y="0"/>
              </a:cxn>
              <a:cxn ang="0">
                <a:pos x="29" y="0"/>
              </a:cxn>
              <a:cxn ang="0">
                <a:pos x="31" y="0"/>
              </a:cxn>
              <a:cxn ang="0">
                <a:pos x="34" y="0"/>
              </a:cxn>
              <a:cxn ang="0">
                <a:pos x="36" y="0"/>
              </a:cxn>
              <a:cxn ang="0">
                <a:pos x="36" y="5"/>
              </a:cxn>
              <a:cxn ang="0">
                <a:pos x="34" y="9"/>
              </a:cxn>
              <a:cxn ang="0">
                <a:pos x="34" y="16"/>
              </a:cxn>
              <a:cxn ang="0">
                <a:pos x="34" y="21"/>
              </a:cxn>
              <a:cxn ang="0">
                <a:pos x="31" y="21"/>
              </a:cxn>
              <a:cxn ang="0">
                <a:pos x="29" y="21"/>
              </a:cxn>
              <a:cxn ang="0">
                <a:pos x="28" y="21"/>
              </a:cxn>
              <a:cxn ang="0">
                <a:pos x="24" y="21"/>
              </a:cxn>
              <a:cxn ang="0">
                <a:pos x="23" y="21"/>
              </a:cxn>
              <a:cxn ang="0">
                <a:pos x="21" y="21"/>
              </a:cxn>
              <a:cxn ang="0">
                <a:pos x="18" y="21"/>
              </a:cxn>
              <a:cxn ang="0">
                <a:pos x="16" y="21"/>
              </a:cxn>
              <a:cxn ang="0">
                <a:pos x="15" y="21"/>
              </a:cxn>
              <a:cxn ang="0">
                <a:pos x="13" y="21"/>
              </a:cxn>
              <a:cxn ang="0">
                <a:pos x="12" y="21"/>
              </a:cxn>
              <a:cxn ang="0">
                <a:pos x="8" y="21"/>
              </a:cxn>
              <a:cxn ang="0">
                <a:pos x="7" y="21"/>
              </a:cxn>
              <a:cxn ang="0">
                <a:pos x="5" y="21"/>
              </a:cxn>
              <a:cxn ang="0">
                <a:pos x="2" y="21"/>
              </a:cxn>
              <a:cxn ang="0">
                <a:pos x="0" y="21"/>
              </a:cxn>
              <a:cxn ang="0">
                <a:pos x="2" y="16"/>
              </a:cxn>
              <a:cxn ang="0">
                <a:pos x="2" y="9"/>
              </a:cxn>
              <a:cxn ang="0">
                <a:pos x="2" y="6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36" h="21">
                <a:moveTo>
                  <a:pt x="4" y="0"/>
                </a:move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20" y="0"/>
                </a:lnTo>
                <a:lnTo>
                  <a:pt x="21" y="0"/>
                </a:lnTo>
                <a:lnTo>
                  <a:pt x="23" y="0"/>
                </a:lnTo>
                <a:lnTo>
                  <a:pt x="24" y="0"/>
                </a:lnTo>
                <a:lnTo>
                  <a:pt x="28" y="0"/>
                </a:lnTo>
                <a:lnTo>
                  <a:pt x="29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6" y="5"/>
                </a:lnTo>
                <a:lnTo>
                  <a:pt x="34" y="9"/>
                </a:lnTo>
                <a:lnTo>
                  <a:pt x="34" y="16"/>
                </a:lnTo>
                <a:lnTo>
                  <a:pt x="34" y="21"/>
                </a:lnTo>
                <a:lnTo>
                  <a:pt x="31" y="21"/>
                </a:lnTo>
                <a:lnTo>
                  <a:pt x="29" y="21"/>
                </a:lnTo>
                <a:lnTo>
                  <a:pt x="28" y="21"/>
                </a:lnTo>
                <a:lnTo>
                  <a:pt x="24" y="21"/>
                </a:lnTo>
                <a:lnTo>
                  <a:pt x="23" y="21"/>
                </a:lnTo>
                <a:lnTo>
                  <a:pt x="21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lnTo>
                  <a:pt x="8" y="21"/>
                </a:lnTo>
                <a:lnTo>
                  <a:pt x="7" y="21"/>
                </a:lnTo>
                <a:lnTo>
                  <a:pt x="5" y="21"/>
                </a:lnTo>
                <a:lnTo>
                  <a:pt x="2" y="21"/>
                </a:lnTo>
                <a:lnTo>
                  <a:pt x="0" y="21"/>
                </a:lnTo>
                <a:lnTo>
                  <a:pt x="2" y="16"/>
                </a:lnTo>
                <a:lnTo>
                  <a:pt x="2" y="9"/>
                </a:lnTo>
                <a:lnTo>
                  <a:pt x="2" y="6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2" name="Freeform 155"/>
          <p:cNvSpPr>
            <a:spLocks/>
          </p:cNvSpPr>
          <p:nvPr/>
        </p:nvSpPr>
        <p:spPr bwMode="auto">
          <a:xfrm>
            <a:off x="5682410" y="5842777"/>
            <a:ext cx="58260" cy="3634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4" y="0"/>
              </a:cxn>
              <a:cxn ang="0">
                <a:pos x="34" y="5"/>
              </a:cxn>
              <a:cxn ang="0">
                <a:pos x="34" y="9"/>
              </a:cxn>
              <a:cxn ang="0">
                <a:pos x="32" y="16"/>
              </a:cxn>
              <a:cxn ang="0">
                <a:pos x="32" y="21"/>
              </a:cxn>
              <a:cxn ang="0">
                <a:pos x="30" y="21"/>
              </a:cxn>
              <a:cxn ang="0">
                <a:pos x="27" y="21"/>
              </a:cxn>
              <a:cxn ang="0">
                <a:pos x="26" y="21"/>
              </a:cxn>
              <a:cxn ang="0">
                <a:pos x="24" y="21"/>
              </a:cxn>
              <a:cxn ang="0">
                <a:pos x="22" y="21"/>
              </a:cxn>
              <a:cxn ang="0">
                <a:pos x="19" y="21"/>
              </a:cxn>
              <a:cxn ang="0">
                <a:pos x="18" y="21"/>
              </a:cxn>
              <a:cxn ang="0">
                <a:pos x="16" y="21"/>
              </a:cxn>
              <a:cxn ang="0">
                <a:pos x="14" y="21"/>
              </a:cxn>
              <a:cxn ang="0">
                <a:pos x="13" y="21"/>
              </a:cxn>
              <a:cxn ang="0">
                <a:pos x="10" y="21"/>
              </a:cxn>
              <a:cxn ang="0">
                <a:pos x="8" y="21"/>
              </a:cxn>
              <a:cxn ang="0">
                <a:pos x="6" y="21"/>
              </a:cxn>
              <a:cxn ang="0">
                <a:pos x="5" y="21"/>
              </a:cxn>
              <a:cxn ang="0">
                <a:pos x="2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4" h="21">
                <a:moveTo>
                  <a:pt x="2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4" y="5"/>
                </a:lnTo>
                <a:lnTo>
                  <a:pt x="34" y="9"/>
                </a:lnTo>
                <a:lnTo>
                  <a:pt x="32" y="16"/>
                </a:lnTo>
                <a:lnTo>
                  <a:pt x="32" y="21"/>
                </a:lnTo>
                <a:lnTo>
                  <a:pt x="30" y="21"/>
                </a:lnTo>
                <a:lnTo>
                  <a:pt x="27" y="21"/>
                </a:lnTo>
                <a:lnTo>
                  <a:pt x="26" y="21"/>
                </a:lnTo>
                <a:lnTo>
                  <a:pt x="24" y="21"/>
                </a:lnTo>
                <a:lnTo>
                  <a:pt x="22" y="21"/>
                </a:lnTo>
                <a:lnTo>
                  <a:pt x="19" y="21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3" y="21"/>
                </a:lnTo>
                <a:lnTo>
                  <a:pt x="10" y="21"/>
                </a:lnTo>
                <a:lnTo>
                  <a:pt x="8" y="21"/>
                </a:lnTo>
                <a:lnTo>
                  <a:pt x="6" y="21"/>
                </a:lnTo>
                <a:lnTo>
                  <a:pt x="5" y="21"/>
                </a:lnTo>
                <a:lnTo>
                  <a:pt x="2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3" name="Freeform 156"/>
          <p:cNvSpPr>
            <a:spLocks/>
          </p:cNvSpPr>
          <p:nvPr/>
        </p:nvSpPr>
        <p:spPr bwMode="auto">
          <a:xfrm>
            <a:off x="5764660" y="5842777"/>
            <a:ext cx="58260" cy="3634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4" y="0"/>
              </a:cxn>
              <a:cxn ang="0">
                <a:pos x="34" y="5"/>
              </a:cxn>
              <a:cxn ang="0">
                <a:pos x="32" y="9"/>
              </a:cxn>
              <a:cxn ang="0">
                <a:pos x="32" y="16"/>
              </a:cxn>
              <a:cxn ang="0">
                <a:pos x="32" y="21"/>
              </a:cxn>
              <a:cxn ang="0">
                <a:pos x="30" y="21"/>
              </a:cxn>
              <a:cxn ang="0">
                <a:pos x="29" y="21"/>
              </a:cxn>
              <a:cxn ang="0">
                <a:pos x="26" y="21"/>
              </a:cxn>
              <a:cxn ang="0">
                <a:pos x="24" y="21"/>
              </a:cxn>
              <a:cxn ang="0">
                <a:pos x="22" y="21"/>
              </a:cxn>
              <a:cxn ang="0">
                <a:pos x="19" y="21"/>
              </a:cxn>
              <a:cxn ang="0">
                <a:pos x="18" y="21"/>
              </a:cxn>
              <a:cxn ang="0">
                <a:pos x="16" y="21"/>
              </a:cxn>
              <a:cxn ang="0">
                <a:pos x="14" y="21"/>
              </a:cxn>
              <a:cxn ang="0">
                <a:pos x="13" y="21"/>
              </a:cxn>
              <a:cxn ang="0">
                <a:pos x="10" y="21"/>
              </a:cxn>
              <a:cxn ang="0">
                <a:pos x="8" y="21"/>
              </a:cxn>
              <a:cxn ang="0">
                <a:pos x="6" y="21"/>
              </a:cxn>
              <a:cxn ang="0">
                <a:pos x="3" y="21"/>
              </a:cxn>
              <a:cxn ang="0">
                <a:pos x="2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4" h="21">
                <a:moveTo>
                  <a:pt x="2" y="0"/>
                </a:move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4" y="5"/>
                </a:lnTo>
                <a:lnTo>
                  <a:pt x="32" y="9"/>
                </a:lnTo>
                <a:lnTo>
                  <a:pt x="32" y="16"/>
                </a:lnTo>
                <a:lnTo>
                  <a:pt x="32" y="21"/>
                </a:lnTo>
                <a:lnTo>
                  <a:pt x="30" y="21"/>
                </a:lnTo>
                <a:lnTo>
                  <a:pt x="29" y="21"/>
                </a:lnTo>
                <a:lnTo>
                  <a:pt x="26" y="21"/>
                </a:lnTo>
                <a:lnTo>
                  <a:pt x="24" y="21"/>
                </a:lnTo>
                <a:lnTo>
                  <a:pt x="22" y="21"/>
                </a:lnTo>
                <a:lnTo>
                  <a:pt x="19" y="21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3" y="21"/>
                </a:lnTo>
                <a:lnTo>
                  <a:pt x="10" y="21"/>
                </a:lnTo>
                <a:lnTo>
                  <a:pt x="8" y="21"/>
                </a:lnTo>
                <a:lnTo>
                  <a:pt x="6" y="21"/>
                </a:lnTo>
                <a:lnTo>
                  <a:pt x="3" y="21"/>
                </a:lnTo>
                <a:lnTo>
                  <a:pt x="2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4" name="Freeform 157"/>
          <p:cNvSpPr>
            <a:spLocks/>
          </p:cNvSpPr>
          <p:nvPr/>
        </p:nvSpPr>
        <p:spPr bwMode="auto">
          <a:xfrm>
            <a:off x="5846909" y="5842777"/>
            <a:ext cx="58260" cy="3634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4" y="0"/>
              </a:cxn>
              <a:cxn ang="0">
                <a:pos x="34" y="5"/>
              </a:cxn>
              <a:cxn ang="0">
                <a:pos x="32" y="9"/>
              </a:cxn>
              <a:cxn ang="0">
                <a:pos x="32" y="16"/>
              </a:cxn>
              <a:cxn ang="0">
                <a:pos x="32" y="21"/>
              </a:cxn>
              <a:cxn ang="0">
                <a:pos x="30" y="21"/>
              </a:cxn>
              <a:cxn ang="0">
                <a:pos x="27" y="21"/>
              </a:cxn>
              <a:cxn ang="0">
                <a:pos x="26" y="21"/>
              </a:cxn>
              <a:cxn ang="0">
                <a:pos x="24" y="21"/>
              </a:cxn>
              <a:cxn ang="0">
                <a:pos x="22" y="21"/>
              </a:cxn>
              <a:cxn ang="0">
                <a:pos x="19" y="21"/>
              </a:cxn>
              <a:cxn ang="0">
                <a:pos x="18" y="21"/>
              </a:cxn>
              <a:cxn ang="0">
                <a:pos x="16" y="21"/>
              </a:cxn>
              <a:cxn ang="0">
                <a:pos x="14" y="21"/>
              </a:cxn>
              <a:cxn ang="0">
                <a:pos x="13" y="21"/>
              </a:cxn>
              <a:cxn ang="0">
                <a:pos x="10" y="21"/>
              </a:cxn>
              <a:cxn ang="0">
                <a:pos x="8" y="21"/>
              </a:cxn>
              <a:cxn ang="0">
                <a:pos x="6" y="21"/>
              </a:cxn>
              <a:cxn ang="0">
                <a:pos x="5" y="21"/>
              </a:cxn>
              <a:cxn ang="0">
                <a:pos x="2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4" h="21">
                <a:moveTo>
                  <a:pt x="2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4" y="5"/>
                </a:lnTo>
                <a:lnTo>
                  <a:pt x="32" y="9"/>
                </a:lnTo>
                <a:lnTo>
                  <a:pt x="32" y="16"/>
                </a:lnTo>
                <a:lnTo>
                  <a:pt x="32" y="21"/>
                </a:lnTo>
                <a:lnTo>
                  <a:pt x="30" y="21"/>
                </a:lnTo>
                <a:lnTo>
                  <a:pt x="27" y="21"/>
                </a:lnTo>
                <a:lnTo>
                  <a:pt x="26" y="21"/>
                </a:lnTo>
                <a:lnTo>
                  <a:pt x="24" y="21"/>
                </a:lnTo>
                <a:lnTo>
                  <a:pt x="22" y="21"/>
                </a:lnTo>
                <a:lnTo>
                  <a:pt x="19" y="21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3" y="21"/>
                </a:lnTo>
                <a:lnTo>
                  <a:pt x="10" y="21"/>
                </a:lnTo>
                <a:lnTo>
                  <a:pt x="8" y="21"/>
                </a:lnTo>
                <a:lnTo>
                  <a:pt x="6" y="21"/>
                </a:lnTo>
                <a:lnTo>
                  <a:pt x="5" y="21"/>
                </a:lnTo>
                <a:lnTo>
                  <a:pt x="2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5" name="Freeform 158"/>
          <p:cNvSpPr>
            <a:spLocks/>
          </p:cNvSpPr>
          <p:nvPr/>
        </p:nvSpPr>
        <p:spPr bwMode="auto">
          <a:xfrm>
            <a:off x="5929159" y="5842777"/>
            <a:ext cx="58260" cy="3634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0" y="0"/>
              </a:cxn>
              <a:cxn ang="0">
                <a:pos x="34" y="0"/>
              </a:cxn>
              <a:cxn ang="0">
                <a:pos x="32" y="5"/>
              </a:cxn>
              <a:cxn ang="0">
                <a:pos x="32" y="9"/>
              </a:cxn>
              <a:cxn ang="0">
                <a:pos x="32" y="16"/>
              </a:cxn>
              <a:cxn ang="0">
                <a:pos x="32" y="21"/>
              </a:cxn>
              <a:cxn ang="0">
                <a:pos x="29" y="21"/>
              </a:cxn>
              <a:cxn ang="0">
                <a:pos x="27" y="21"/>
              </a:cxn>
              <a:cxn ang="0">
                <a:pos x="26" y="21"/>
              </a:cxn>
              <a:cxn ang="0">
                <a:pos x="24" y="21"/>
              </a:cxn>
              <a:cxn ang="0">
                <a:pos x="21" y="21"/>
              </a:cxn>
              <a:cxn ang="0">
                <a:pos x="19" y="21"/>
              </a:cxn>
              <a:cxn ang="0">
                <a:pos x="18" y="21"/>
              </a:cxn>
              <a:cxn ang="0">
                <a:pos x="16" y="21"/>
              </a:cxn>
              <a:cxn ang="0">
                <a:pos x="14" y="21"/>
              </a:cxn>
              <a:cxn ang="0">
                <a:pos x="11" y="21"/>
              </a:cxn>
              <a:cxn ang="0">
                <a:pos x="10" y="21"/>
              </a:cxn>
              <a:cxn ang="0">
                <a:pos x="8" y="21"/>
              </a:cxn>
              <a:cxn ang="0">
                <a:pos x="6" y="21"/>
              </a:cxn>
              <a:cxn ang="0">
                <a:pos x="5" y="21"/>
              </a:cxn>
              <a:cxn ang="0">
                <a:pos x="2" y="21"/>
              </a:cxn>
              <a:cxn ang="0">
                <a:pos x="0" y="21"/>
              </a:cxn>
              <a:cxn ang="0">
                <a:pos x="0" y="16"/>
              </a:cxn>
              <a:cxn ang="0">
                <a:pos x="2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4" h="21">
                <a:moveTo>
                  <a:pt x="2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4" y="0"/>
                </a:lnTo>
                <a:lnTo>
                  <a:pt x="32" y="5"/>
                </a:lnTo>
                <a:lnTo>
                  <a:pt x="32" y="9"/>
                </a:lnTo>
                <a:lnTo>
                  <a:pt x="32" y="16"/>
                </a:lnTo>
                <a:lnTo>
                  <a:pt x="32" y="21"/>
                </a:lnTo>
                <a:lnTo>
                  <a:pt x="29" y="21"/>
                </a:lnTo>
                <a:lnTo>
                  <a:pt x="27" y="21"/>
                </a:lnTo>
                <a:lnTo>
                  <a:pt x="26" y="21"/>
                </a:lnTo>
                <a:lnTo>
                  <a:pt x="24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1" y="21"/>
                </a:lnTo>
                <a:lnTo>
                  <a:pt x="10" y="21"/>
                </a:lnTo>
                <a:lnTo>
                  <a:pt x="8" y="21"/>
                </a:lnTo>
                <a:lnTo>
                  <a:pt x="6" y="21"/>
                </a:lnTo>
                <a:lnTo>
                  <a:pt x="5" y="21"/>
                </a:lnTo>
                <a:lnTo>
                  <a:pt x="2" y="21"/>
                </a:lnTo>
                <a:lnTo>
                  <a:pt x="0" y="21"/>
                </a:lnTo>
                <a:lnTo>
                  <a:pt x="0" y="16"/>
                </a:lnTo>
                <a:lnTo>
                  <a:pt x="2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6" name="Freeform 159"/>
          <p:cNvSpPr>
            <a:spLocks/>
          </p:cNvSpPr>
          <p:nvPr/>
        </p:nvSpPr>
        <p:spPr bwMode="auto">
          <a:xfrm>
            <a:off x="6011408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19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30" y="0"/>
              </a:cxn>
              <a:cxn ang="0">
                <a:pos x="32" y="0"/>
              </a:cxn>
              <a:cxn ang="0">
                <a:pos x="32" y="5"/>
              </a:cxn>
              <a:cxn ang="0">
                <a:pos x="32" y="9"/>
              </a:cxn>
              <a:cxn ang="0">
                <a:pos x="32" y="16"/>
              </a:cxn>
              <a:cxn ang="0">
                <a:pos x="32" y="21"/>
              </a:cxn>
              <a:cxn ang="0">
                <a:pos x="29" y="21"/>
              </a:cxn>
              <a:cxn ang="0">
                <a:pos x="27" y="21"/>
              </a:cxn>
              <a:cxn ang="0">
                <a:pos x="26" y="21"/>
              </a:cxn>
              <a:cxn ang="0">
                <a:pos x="24" y="21"/>
              </a:cxn>
              <a:cxn ang="0">
                <a:pos x="21" y="21"/>
              </a:cxn>
              <a:cxn ang="0">
                <a:pos x="19" y="21"/>
              </a:cxn>
              <a:cxn ang="0">
                <a:pos x="18" y="21"/>
              </a:cxn>
              <a:cxn ang="0">
                <a:pos x="16" y="21"/>
              </a:cxn>
              <a:cxn ang="0">
                <a:pos x="14" y="21"/>
              </a:cxn>
              <a:cxn ang="0">
                <a:pos x="11" y="21"/>
              </a:cxn>
              <a:cxn ang="0">
                <a:pos x="10" y="21"/>
              </a:cxn>
              <a:cxn ang="0">
                <a:pos x="8" y="21"/>
              </a:cxn>
              <a:cxn ang="0">
                <a:pos x="6" y="21"/>
              </a:cxn>
              <a:cxn ang="0">
                <a:pos x="3" y="21"/>
              </a:cxn>
              <a:cxn ang="0">
                <a:pos x="2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2" y="5"/>
                </a:lnTo>
                <a:lnTo>
                  <a:pt x="32" y="9"/>
                </a:lnTo>
                <a:lnTo>
                  <a:pt x="32" y="16"/>
                </a:lnTo>
                <a:lnTo>
                  <a:pt x="32" y="21"/>
                </a:lnTo>
                <a:lnTo>
                  <a:pt x="29" y="21"/>
                </a:lnTo>
                <a:lnTo>
                  <a:pt x="27" y="21"/>
                </a:lnTo>
                <a:lnTo>
                  <a:pt x="26" y="21"/>
                </a:lnTo>
                <a:lnTo>
                  <a:pt x="24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6" y="21"/>
                </a:lnTo>
                <a:lnTo>
                  <a:pt x="14" y="21"/>
                </a:lnTo>
                <a:lnTo>
                  <a:pt x="11" y="21"/>
                </a:lnTo>
                <a:lnTo>
                  <a:pt x="10" y="21"/>
                </a:lnTo>
                <a:lnTo>
                  <a:pt x="8" y="21"/>
                </a:lnTo>
                <a:lnTo>
                  <a:pt x="6" y="21"/>
                </a:lnTo>
                <a:lnTo>
                  <a:pt x="3" y="21"/>
                </a:lnTo>
                <a:lnTo>
                  <a:pt x="2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7" name="Freeform 160"/>
          <p:cNvSpPr>
            <a:spLocks/>
          </p:cNvSpPr>
          <p:nvPr/>
        </p:nvSpPr>
        <p:spPr bwMode="auto">
          <a:xfrm>
            <a:off x="6090231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5" y="0"/>
              </a:cxn>
              <a:cxn ang="0">
                <a:pos x="7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3" y="0"/>
              </a:cxn>
              <a:cxn ang="0">
                <a:pos x="24" y="0"/>
              </a:cxn>
              <a:cxn ang="0">
                <a:pos x="27" y="0"/>
              </a:cxn>
              <a:cxn ang="0">
                <a:pos x="29" y="0"/>
              </a:cxn>
              <a:cxn ang="0">
                <a:pos x="31" y="0"/>
              </a:cxn>
              <a:cxn ang="0">
                <a:pos x="32" y="0"/>
              </a:cxn>
              <a:cxn ang="0">
                <a:pos x="32" y="5"/>
              </a:cxn>
              <a:cxn ang="0">
                <a:pos x="32" y="9"/>
              </a:cxn>
              <a:cxn ang="0">
                <a:pos x="32" y="16"/>
              </a:cxn>
              <a:cxn ang="0">
                <a:pos x="31" y="21"/>
              </a:cxn>
              <a:cxn ang="0">
                <a:pos x="29" y="21"/>
              </a:cxn>
              <a:cxn ang="0">
                <a:pos x="27" y="21"/>
              </a:cxn>
              <a:cxn ang="0">
                <a:pos x="26" y="21"/>
              </a:cxn>
              <a:cxn ang="0">
                <a:pos x="24" y="21"/>
              </a:cxn>
              <a:cxn ang="0">
                <a:pos x="23" y="21"/>
              </a:cxn>
              <a:cxn ang="0">
                <a:pos x="21" y="21"/>
              </a:cxn>
              <a:cxn ang="0">
                <a:pos x="18" y="21"/>
              </a:cxn>
              <a:cxn ang="0">
                <a:pos x="16" y="21"/>
              </a:cxn>
              <a:cxn ang="0">
                <a:pos x="15" y="21"/>
              </a:cxn>
              <a:cxn ang="0">
                <a:pos x="13" y="21"/>
              </a:cxn>
              <a:cxn ang="0">
                <a:pos x="11" y="21"/>
              </a:cxn>
              <a:cxn ang="0">
                <a:pos x="8" y="21"/>
              </a:cxn>
              <a:cxn ang="0">
                <a:pos x="7" y="21"/>
              </a:cxn>
              <a:cxn ang="0">
                <a:pos x="5" y="21"/>
              </a:cxn>
              <a:cxn ang="0">
                <a:pos x="4" y="21"/>
              </a:cxn>
              <a:cxn ang="0">
                <a:pos x="0" y="21"/>
              </a:cxn>
              <a:cxn ang="0">
                <a:pos x="0" y="16"/>
              </a:cxn>
              <a:cxn ang="0">
                <a:pos x="2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  <a:lnTo>
                  <a:pt x="32" y="5"/>
                </a:lnTo>
                <a:lnTo>
                  <a:pt x="32" y="9"/>
                </a:lnTo>
                <a:lnTo>
                  <a:pt x="32" y="16"/>
                </a:lnTo>
                <a:lnTo>
                  <a:pt x="31" y="21"/>
                </a:lnTo>
                <a:lnTo>
                  <a:pt x="29" y="21"/>
                </a:lnTo>
                <a:lnTo>
                  <a:pt x="27" y="21"/>
                </a:lnTo>
                <a:lnTo>
                  <a:pt x="26" y="21"/>
                </a:lnTo>
                <a:lnTo>
                  <a:pt x="24" y="21"/>
                </a:lnTo>
                <a:lnTo>
                  <a:pt x="23" y="21"/>
                </a:lnTo>
                <a:lnTo>
                  <a:pt x="21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1" y="21"/>
                </a:lnTo>
                <a:lnTo>
                  <a:pt x="8" y="21"/>
                </a:lnTo>
                <a:lnTo>
                  <a:pt x="7" y="21"/>
                </a:lnTo>
                <a:lnTo>
                  <a:pt x="5" y="21"/>
                </a:lnTo>
                <a:lnTo>
                  <a:pt x="4" y="21"/>
                </a:lnTo>
                <a:lnTo>
                  <a:pt x="0" y="21"/>
                </a:lnTo>
                <a:lnTo>
                  <a:pt x="0" y="16"/>
                </a:lnTo>
                <a:lnTo>
                  <a:pt x="2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8" name="Freeform 161"/>
          <p:cNvSpPr>
            <a:spLocks/>
          </p:cNvSpPr>
          <p:nvPr/>
        </p:nvSpPr>
        <p:spPr bwMode="auto">
          <a:xfrm>
            <a:off x="6170767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1" y="0"/>
              </a:cxn>
              <a:cxn ang="0">
                <a:pos x="12" y="0"/>
              </a:cxn>
              <a:cxn ang="0">
                <a:pos x="14" y="0"/>
              </a:cxn>
              <a:cxn ang="0">
                <a:pos x="17" y="0"/>
              </a:cxn>
              <a:cxn ang="0">
                <a:pos x="19" y="0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8" y="0"/>
              </a:cxn>
              <a:cxn ang="0">
                <a:pos x="30" y="0"/>
              </a:cxn>
              <a:cxn ang="0">
                <a:pos x="32" y="0"/>
              </a:cxn>
              <a:cxn ang="0">
                <a:pos x="32" y="6"/>
              </a:cxn>
              <a:cxn ang="0">
                <a:pos x="32" y="9"/>
              </a:cxn>
              <a:cxn ang="0">
                <a:pos x="32" y="16"/>
              </a:cxn>
              <a:cxn ang="0">
                <a:pos x="32" y="21"/>
              </a:cxn>
              <a:cxn ang="0">
                <a:pos x="30" y="21"/>
              </a:cxn>
              <a:cxn ang="0">
                <a:pos x="27" y="21"/>
              </a:cxn>
              <a:cxn ang="0">
                <a:pos x="25" y="21"/>
              </a:cxn>
              <a:cxn ang="0">
                <a:pos x="24" y="21"/>
              </a:cxn>
              <a:cxn ang="0">
                <a:pos x="22" y="21"/>
              </a:cxn>
              <a:cxn ang="0">
                <a:pos x="20" y="21"/>
              </a:cxn>
              <a:cxn ang="0">
                <a:pos x="19" y="21"/>
              </a:cxn>
              <a:cxn ang="0">
                <a:pos x="16" y="21"/>
              </a:cxn>
              <a:cxn ang="0">
                <a:pos x="14" y="21"/>
              </a:cxn>
              <a:cxn ang="0">
                <a:pos x="12" y="21"/>
              </a:cxn>
              <a:cxn ang="0">
                <a:pos x="11" y="21"/>
              </a:cxn>
              <a:cxn ang="0">
                <a:pos x="8" y="21"/>
              </a:cxn>
              <a:cxn ang="0">
                <a:pos x="6" y="21"/>
              </a:cxn>
              <a:cxn ang="0">
                <a:pos x="4" y="21"/>
              </a:cxn>
              <a:cxn ang="0">
                <a:pos x="3" y="21"/>
              </a:cxn>
              <a:cxn ang="0">
                <a:pos x="1" y="21"/>
              </a:cxn>
              <a:cxn ang="0">
                <a:pos x="1" y="16"/>
              </a:cxn>
              <a:cxn ang="0">
                <a:pos x="1" y="9"/>
              </a:cxn>
              <a:cxn ang="0">
                <a:pos x="1" y="5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2" y="6"/>
                </a:lnTo>
                <a:lnTo>
                  <a:pt x="32" y="9"/>
                </a:lnTo>
                <a:lnTo>
                  <a:pt x="32" y="16"/>
                </a:lnTo>
                <a:lnTo>
                  <a:pt x="32" y="21"/>
                </a:lnTo>
                <a:lnTo>
                  <a:pt x="30" y="21"/>
                </a:lnTo>
                <a:lnTo>
                  <a:pt x="27" y="21"/>
                </a:lnTo>
                <a:lnTo>
                  <a:pt x="25" y="21"/>
                </a:lnTo>
                <a:lnTo>
                  <a:pt x="24" y="21"/>
                </a:lnTo>
                <a:lnTo>
                  <a:pt x="22" y="21"/>
                </a:lnTo>
                <a:lnTo>
                  <a:pt x="20" y="21"/>
                </a:lnTo>
                <a:lnTo>
                  <a:pt x="19" y="21"/>
                </a:lnTo>
                <a:lnTo>
                  <a:pt x="16" y="21"/>
                </a:lnTo>
                <a:lnTo>
                  <a:pt x="14" y="21"/>
                </a:lnTo>
                <a:lnTo>
                  <a:pt x="12" y="21"/>
                </a:lnTo>
                <a:lnTo>
                  <a:pt x="11" y="21"/>
                </a:lnTo>
                <a:lnTo>
                  <a:pt x="8" y="21"/>
                </a:lnTo>
                <a:lnTo>
                  <a:pt x="6" y="21"/>
                </a:lnTo>
                <a:lnTo>
                  <a:pt x="4" y="21"/>
                </a:lnTo>
                <a:lnTo>
                  <a:pt x="3" y="21"/>
                </a:lnTo>
                <a:lnTo>
                  <a:pt x="1" y="21"/>
                </a:lnTo>
                <a:lnTo>
                  <a:pt x="1" y="16"/>
                </a:lnTo>
                <a:lnTo>
                  <a:pt x="1" y="9"/>
                </a:lnTo>
                <a:lnTo>
                  <a:pt x="1" y="5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59" name="Freeform 162"/>
          <p:cNvSpPr>
            <a:spLocks/>
          </p:cNvSpPr>
          <p:nvPr/>
        </p:nvSpPr>
        <p:spPr bwMode="auto">
          <a:xfrm>
            <a:off x="6253016" y="5842777"/>
            <a:ext cx="51406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0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8" y="0"/>
              </a:cxn>
              <a:cxn ang="0">
                <a:pos x="30" y="0"/>
              </a:cxn>
              <a:cxn ang="0">
                <a:pos x="30" y="6"/>
              </a:cxn>
              <a:cxn ang="0">
                <a:pos x="30" y="9"/>
              </a:cxn>
              <a:cxn ang="0">
                <a:pos x="30" y="16"/>
              </a:cxn>
              <a:cxn ang="0">
                <a:pos x="30" y="21"/>
              </a:cxn>
              <a:cxn ang="0">
                <a:pos x="28" y="21"/>
              </a:cxn>
              <a:cxn ang="0">
                <a:pos x="27" y="21"/>
              </a:cxn>
              <a:cxn ang="0">
                <a:pos x="25" y="21"/>
              </a:cxn>
              <a:cxn ang="0">
                <a:pos x="24" y="21"/>
              </a:cxn>
              <a:cxn ang="0">
                <a:pos x="20" y="21"/>
              </a:cxn>
              <a:cxn ang="0">
                <a:pos x="19" y="21"/>
              </a:cxn>
              <a:cxn ang="0">
                <a:pos x="17" y="21"/>
              </a:cxn>
              <a:cxn ang="0">
                <a:pos x="16" y="21"/>
              </a:cxn>
              <a:cxn ang="0">
                <a:pos x="14" y="21"/>
              </a:cxn>
              <a:cxn ang="0">
                <a:pos x="11" y="21"/>
              </a:cxn>
              <a:cxn ang="0">
                <a:pos x="9" y="21"/>
              </a:cxn>
              <a:cxn ang="0">
                <a:pos x="8" y="21"/>
              </a:cxn>
              <a:cxn ang="0">
                <a:pos x="6" y="21"/>
              </a:cxn>
              <a:cxn ang="0">
                <a:pos x="3" y="21"/>
              </a:cxn>
              <a:cxn ang="0">
                <a:pos x="1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0" y="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21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0" y="6"/>
                </a:lnTo>
                <a:lnTo>
                  <a:pt x="30" y="9"/>
                </a:lnTo>
                <a:lnTo>
                  <a:pt x="30" y="16"/>
                </a:lnTo>
                <a:lnTo>
                  <a:pt x="30" y="21"/>
                </a:lnTo>
                <a:lnTo>
                  <a:pt x="28" y="21"/>
                </a:lnTo>
                <a:lnTo>
                  <a:pt x="27" y="21"/>
                </a:lnTo>
                <a:lnTo>
                  <a:pt x="25" y="21"/>
                </a:lnTo>
                <a:lnTo>
                  <a:pt x="24" y="21"/>
                </a:lnTo>
                <a:lnTo>
                  <a:pt x="20" y="21"/>
                </a:lnTo>
                <a:lnTo>
                  <a:pt x="19" y="21"/>
                </a:lnTo>
                <a:lnTo>
                  <a:pt x="17" y="21"/>
                </a:lnTo>
                <a:lnTo>
                  <a:pt x="16" y="21"/>
                </a:lnTo>
                <a:lnTo>
                  <a:pt x="14" y="21"/>
                </a:lnTo>
                <a:lnTo>
                  <a:pt x="11" y="21"/>
                </a:lnTo>
                <a:lnTo>
                  <a:pt x="9" y="21"/>
                </a:lnTo>
                <a:lnTo>
                  <a:pt x="8" y="21"/>
                </a:lnTo>
                <a:lnTo>
                  <a:pt x="6" y="21"/>
                </a:lnTo>
                <a:lnTo>
                  <a:pt x="3" y="21"/>
                </a:lnTo>
                <a:lnTo>
                  <a:pt x="1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0" name="Freeform 163"/>
          <p:cNvSpPr>
            <a:spLocks/>
          </p:cNvSpPr>
          <p:nvPr/>
        </p:nvSpPr>
        <p:spPr bwMode="auto">
          <a:xfrm>
            <a:off x="6335266" y="5842777"/>
            <a:ext cx="47979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1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8" y="0"/>
              </a:cxn>
              <a:cxn ang="0">
                <a:pos x="28" y="5"/>
              </a:cxn>
              <a:cxn ang="0">
                <a:pos x="28" y="9"/>
              </a:cxn>
              <a:cxn ang="0">
                <a:pos x="28" y="16"/>
              </a:cxn>
              <a:cxn ang="0">
                <a:pos x="28" y="21"/>
              </a:cxn>
              <a:cxn ang="0">
                <a:pos x="27" y="21"/>
              </a:cxn>
              <a:cxn ang="0">
                <a:pos x="25" y="21"/>
              </a:cxn>
              <a:cxn ang="0">
                <a:pos x="24" y="21"/>
              </a:cxn>
              <a:cxn ang="0">
                <a:pos x="22" y="21"/>
              </a:cxn>
              <a:cxn ang="0">
                <a:pos x="20" y="21"/>
              </a:cxn>
              <a:cxn ang="0">
                <a:pos x="19" y="21"/>
              </a:cxn>
              <a:cxn ang="0">
                <a:pos x="16" y="21"/>
              </a:cxn>
              <a:cxn ang="0">
                <a:pos x="14" y="21"/>
              </a:cxn>
              <a:cxn ang="0">
                <a:pos x="12" y="21"/>
              </a:cxn>
              <a:cxn ang="0">
                <a:pos x="11" y="21"/>
              </a:cxn>
              <a:cxn ang="0">
                <a:pos x="8" y="21"/>
              </a:cxn>
              <a:cxn ang="0">
                <a:pos x="6" y="21"/>
              </a:cxn>
              <a:cxn ang="0">
                <a:pos x="4" y="21"/>
              </a:cxn>
              <a:cxn ang="0">
                <a:pos x="3" y="21"/>
              </a:cxn>
              <a:cxn ang="0">
                <a:pos x="1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8" h="21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8" y="0"/>
                </a:lnTo>
                <a:lnTo>
                  <a:pt x="28" y="5"/>
                </a:lnTo>
                <a:lnTo>
                  <a:pt x="28" y="9"/>
                </a:lnTo>
                <a:lnTo>
                  <a:pt x="28" y="16"/>
                </a:lnTo>
                <a:lnTo>
                  <a:pt x="28" y="21"/>
                </a:lnTo>
                <a:lnTo>
                  <a:pt x="27" y="21"/>
                </a:lnTo>
                <a:lnTo>
                  <a:pt x="25" y="21"/>
                </a:lnTo>
                <a:lnTo>
                  <a:pt x="24" y="21"/>
                </a:lnTo>
                <a:lnTo>
                  <a:pt x="22" y="21"/>
                </a:lnTo>
                <a:lnTo>
                  <a:pt x="20" y="21"/>
                </a:lnTo>
                <a:lnTo>
                  <a:pt x="19" y="21"/>
                </a:lnTo>
                <a:lnTo>
                  <a:pt x="16" y="21"/>
                </a:lnTo>
                <a:lnTo>
                  <a:pt x="14" y="21"/>
                </a:lnTo>
                <a:lnTo>
                  <a:pt x="12" y="21"/>
                </a:lnTo>
                <a:lnTo>
                  <a:pt x="11" y="21"/>
                </a:lnTo>
                <a:lnTo>
                  <a:pt x="8" y="21"/>
                </a:lnTo>
                <a:lnTo>
                  <a:pt x="6" y="21"/>
                </a:lnTo>
                <a:lnTo>
                  <a:pt x="4" y="21"/>
                </a:lnTo>
                <a:lnTo>
                  <a:pt x="3" y="21"/>
                </a:lnTo>
                <a:lnTo>
                  <a:pt x="1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1" name="Freeform 164"/>
          <p:cNvSpPr>
            <a:spLocks/>
          </p:cNvSpPr>
          <p:nvPr/>
        </p:nvSpPr>
        <p:spPr bwMode="auto">
          <a:xfrm>
            <a:off x="6410661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3" y="0"/>
              </a:cxn>
              <a:cxn ang="0">
                <a:pos x="28" y="0"/>
              </a:cxn>
              <a:cxn ang="0">
                <a:pos x="31" y="0"/>
              </a:cxn>
              <a:cxn ang="0">
                <a:pos x="31" y="5"/>
              </a:cxn>
              <a:cxn ang="0">
                <a:pos x="31" y="9"/>
              </a:cxn>
              <a:cxn ang="0">
                <a:pos x="32" y="16"/>
              </a:cxn>
              <a:cxn ang="0">
                <a:pos x="32" y="21"/>
              </a:cxn>
              <a:cxn ang="0">
                <a:pos x="29" y="21"/>
              </a:cxn>
              <a:cxn ang="0">
                <a:pos x="29" y="21"/>
              </a:cxn>
              <a:cxn ang="0">
                <a:pos x="26" y="21"/>
              </a:cxn>
              <a:cxn ang="0">
                <a:pos x="24" y="21"/>
              </a:cxn>
              <a:cxn ang="0">
                <a:pos x="23" y="21"/>
              </a:cxn>
              <a:cxn ang="0">
                <a:pos x="21" y="21"/>
              </a:cxn>
              <a:cxn ang="0">
                <a:pos x="18" y="21"/>
              </a:cxn>
              <a:cxn ang="0">
                <a:pos x="16" y="21"/>
              </a:cxn>
              <a:cxn ang="0">
                <a:pos x="15" y="21"/>
              </a:cxn>
              <a:cxn ang="0">
                <a:pos x="13" y="21"/>
              </a:cxn>
              <a:cxn ang="0">
                <a:pos x="10" y="21"/>
              </a:cxn>
              <a:cxn ang="0">
                <a:pos x="8" y="21"/>
              </a:cxn>
              <a:cxn ang="0">
                <a:pos x="7" y="21"/>
              </a:cxn>
              <a:cxn ang="0">
                <a:pos x="5" y="21"/>
              </a:cxn>
              <a:cxn ang="0">
                <a:pos x="4" y="21"/>
              </a:cxn>
              <a:cxn ang="0">
                <a:pos x="2" y="21"/>
              </a:cxn>
              <a:cxn ang="0">
                <a:pos x="0" y="16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3" y="0"/>
                </a:lnTo>
                <a:lnTo>
                  <a:pt x="28" y="0"/>
                </a:lnTo>
                <a:lnTo>
                  <a:pt x="31" y="0"/>
                </a:lnTo>
                <a:lnTo>
                  <a:pt x="31" y="5"/>
                </a:lnTo>
                <a:lnTo>
                  <a:pt x="31" y="9"/>
                </a:lnTo>
                <a:lnTo>
                  <a:pt x="32" y="16"/>
                </a:lnTo>
                <a:lnTo>
                  <a:pt x="32" y="21"/>
                </a:lnTo>
                <a:lnTo>
                  <a:pt x="29" y="21"/>
                </a:lnTo>
                <a:lnTo>
                  <a:pt x="29" y="21"/>
                </a:lnTo>
                <a:lnTo>
                  <a:pt x="26" y="21"/>
                </a:lnTo>
                <a:lnTo>
                  <a:pt x="24" y="21"/>
                </a:lnTo>
                <a:lnTo>
                  <a:pt x="23" y="21"/>
                </a:lnTo>
                <a:lnTo>
                  <a:pt x="21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0" y="21"/>
                </a:lnTo>
                <a:lnTo>
                  <a:pt x="8" y="21"/>
                </a:lnTo>
                <a:lnTo>
                  <a:pt x="7" y="21"/>
                </a:lnTo>
                <a:lnTo>
                  <a:pt x="5" y="21"/>
                </a:lnTo>
                <a:lnTo>
                  <a:pt x="4" y="21"/>
                </a:lnTo>
                <a:lnTo>
                  <a:pt x="2" y="21"/>
                </a:lnTo>
                <a:lnTo>
                  <a:pt x="0" y="16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2" name="Freeform 165"/>
          <p:cNvSpPr>
            <a:spLocks/>
          </p:cNvSpPr>
          <p:nvPr/>
        </p:nvSpPr>
        <p:spPr bwMode="auto">
          <a:xfrm>
            <a:off x="6981267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8" y="0"/>
              </a:cxn>
              <a:cxn ang="0">
                <a:pos x="22" y="0"/>
              </a:cxn>
              <a:cxn ang="0">
                <a:pos x="26" y="0"/>
              </a:cxn>
              <a:cxn ang="0">
                <a:pos x="29" y="0"/>
              </a:cxn>
              <a:cxn ang="0">
                <a:pos x="30" y="5"/>
              </a:cxn>
              <a:cxn ang="0">
                <a:pos x="30" y="9"/>
              </a:cxn>
              <a:cxn ang="0">
                <a:pos x="32" y="16"/>
              </a:cxn>
              <a:cxn ang="0">
                <a:pos x="32" y="21"/>
              </a:cxn>
              <a:cxn ang="0">
                <a:pos x="29" y="21"/>
              </a:cxn>
              <a:cxn ang="0">
                <a:pos x="24" y="21"/>
              </a:cxn>
              <a:cxn ang="0">
                <a:pos x="21" y="21"/>
              </a:cxn>
              <a:cxn ang="0">
                <a:pos x="18" y="21"/>
              </a:cxn>
              <a:cxn ang="0">
                <a:pos x="13" y="21"/>
              </a:cxn>
              <a:cxn ang="0">
                <a:pos x="10" y="21"/>
              </a:cxn>
              <a:cxn ang="0">
                <a:pos x="6" y="21"/>
              </a:cxn>
              <a:cxn ang="0">
                <a:pos x="3" y="21"/>
              </a:cxn>
              <a:cxn ang="0">
                <a:pos x="2" y="16"/>
              </a:cxn>
              <a:cxn ang="0">
                <a:pos x="2" y="9"/>
              </a:cxn>
              <a:cxn ang="0">
                <a:pos x="0" y="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9" y="0"/>
                </a:lnTo>
                <a:lnTo>
                  <a:pt x="30" y="5"/>
                </a:lnTo>
                <a:lnTo>
                  <a:pt x="30" y="9"/>
                </a:lnTo>
                <a:lnTo>
                  <a:pt x="32" y="16"/>
                </a:lnTo>
                <a:lnTo>
                  <a:pt x="32" y="21"/>
                </a:lnTo>
                <a:lnTo>
                  <a:pt x="29" y="21"/>
                </a:lnTo>
                <a:lnTo>
                  <a:pt x="24" y="21"/>
                </a:lnTo>
                <a:lnTo>
                  <a:pt x="21" y="21"/>
                </a:lnTo>
                <a:lnTo>
                  <a:pt x="18" y="21"/>
                </a:lnTo>
                <a:lnTo>
                  <a:pt x="13" y="21"/>
                </a:lnTo>
                <a:lnTo>
                  <a:pt x="10" y="21"/>
                </a:lnTo>
                <a:lnTo>
                  <a:pt x="6" y="21"/>
                </a:lnTo>
                <a:lnTo>
                  <a:pt x="3" y="21"/>
                </a:lnTo>
                <a:lnTo>
                  <a:pt x="2" y="16"/>
                </a:lnTo>
                <a:lnTo>
                  <a:pt x="2" y="9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3" name="Freeform 166"/>
          <p:cNvSpPr>
            <a:spLocks/>
          </p:cNvSpPr>
          <p:nvPr/>
        </p:nvSpPr>
        <p:spPr bwMode="auto">
          <a:xfrm>
            <a:off x="7058376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2" y="0"/>
              </a:cxn>
              <a:cxn ang="0">
                <a:pos x="25" y="0"/>
              </a:cxn>
              <a:cxn ang="0">
                <a:pos x="29" y="0"/>
              </a:cxn>
              <a:cxn ang="0">
                <a:pos x="30" y="5"/>
              </a:cxn>
              <a:cxn ang="0">
                <a:pos x="30" y="9"/>
              </a:cxn>
              <a:cxn ang="0">
                <a:pos x="32" y="16"/>
              </a:cxn>
              <a:cxn ang="0">
                <a:pos x="32" y="21"/>
              </a:cxn>
              <a:cxn ang="0">
                <a:pos x="29" y="21"/>
              </a:cxn>
              <a:cxn ang="0">
                <a:pos x="25" y="21"/>
              </a:cxn>
              <a:cxn ang="0">
                <a:pos x="21" y="21"/>
              </a:cxn>
              <a:cxn ang="0">
                <a:pos x="17" y="21"/>
              </a:cxn>
              <a:cxn ang="0">
                <a:pos x="14" y="21"/>
              </a:cxn>
              <a:cxn ang="0">
                <a:pos x="9" y="21"/>
              </a:cxn>
              <a:cxn ang="0">
                <a:pos x="6" y="21"/>
              </a:cxn>
              <a:cxn ang="0">
                <a:pos x="3" y="21"/>
              </a:cxn>
              <a:cxn ang="0">
                <a:pos x="1" y="16"/>
              </a:cxn>
              <a:cxn ang="0">
                <a:pos x="1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5"/>
                </a:lnTo>
                <a:lnTo>
                  <a:pt x="30" y="9"/>
                </a:lnTo>
                <a:lnTo>
                  <a:pt x="32" y="16"/>
                </a:lnTo>
                <a:lnTo>
                  <a:pt x="32" y="21"/>
                </a:lnTo>
                <a:lnTo>
                  <a:pt x="29" y="21"/>
                </a:lnTo>
                <a:lnTo>
                  <a:pt x="25" y="21"/>
                </a:lnTo>
                <a:lnTo>
                  <a:pt x="21" y="21"/>
                </a:lnTo>
                <a:lnTo>
                  <a:pt x="17" y="21"/>
                </a:lnTo>
                <a:lnTo>
                  <a:pt x="14" y="21"/>
                </a:lnTo>
                <a:lnTo>
                  <a:pt x="9" y="21"/>
                </a:lnTo>
                <a:lnTo>
                  <a:pt x="6" y="21"/>
                </a:lnTo>
                <a:lnTo>
                  <a:pt x="3" y="21"/>
                </a:lnTo>
                <a:lnTo>
                  <a:pt x="1" y="16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4" name="Freeform 167"/>
          <p:cNvSpPr>
            <a:spLocks/>
          </p:cNvSpPr>
          <p:nvPr/>
        </p:nvSpPr>
        <p:spPr bwMode="auto">
          <a:xfrm>
            <a:off x="7135485" y="5842777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4" y="0"/>
              </a:cxn>
              <a:cxn ang="0">
                <a:pos x="17" y="0"/>
              </a:cxn>
              <a:cxn ang="0">
                <a:pos x="20" y="0"/>
              </a:cxn>
              <a:cxn ang="0">
                <a:pos x="24" y="0"/>
              </a:cxn>
              <a:cxn ang="0">
                <a:pos x="28" y="0"/>
              </a:cxn>
              <a:cxn ang="0">
                <a:pos x="28" y="5"/>
              </a:cxn>
              <a:cxn ang="0">
                <a:pos x="30" y="9"/>
              </a:cxn>
              <a:cxn ang="0">
                <a:pos x="30" y="16"/>
              </a:cxn>
              <a:cxn ang="0">
                <a:pos x="32" y="21"/>
              </a:cxn>
              <a:cxn ang="0">
                <a:pos x="27" y="21"/>
              </a:cxn>
              <a:cxn ang="0">
                <a:pos x="24" y="21"/>
              </a:cxn>
              <a:cxn ang="0">
                <a:pos x="20" y="21"/>
              </a:cxn>
              <a:cxn ang="0">
                <a:pos x="17" y="21"/>
              </a:cxn>
              <a:cxn ang="0">
                <a:pos x="12" y="21"/>
              </a:cxn>
              <a:cxn ang="0">
                <a:pos x="9" y="21"/>
              </a:cxn>
              <a:cxn ang="0">
                <a:pos x="6" y="21"/>
              </a:cxn>
              <a:cxn ang="0">
                <a:pos x="1" y="21"/>
              </a:cxn>
              <a:cxn ang="0">
                <a:pos x="1" y="16"/>
              </a:cxn>
              <a:cxn ang="0">
                <a:pos x="1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4" y="0"/>
                </a:lnTo>
                <a:lnTo>
                  <a:pt x="28" y="0"/>
                </a:lnTo>
                <a:lnTo>
                  <a:pt x="28" y="5"/>
                </a:lnTo>
                <a:lnTo>
                  <a:pt x="30" y="9"/>
                </a:lnTo>
                <a:lnTo>
                  <a:pt x="30" y="16"/>
                </a:lnTo>
                <a:lnTo>
                  <a:pt x="32" y="21"/>
                </a:lnTo>
                <a:lnTo>
                  <a:pt x="27" y="21"/>
                </a:lnTo>
                <a:lnTo>
                  <a:pt x="24" y="21"/>
                </a:lnTo>
                <a:lnTo>
                  <a:pt x="20" y="21"/>
                </a:lnTo>
                <a:lnTo>
                  <a:pt x="17" y="21"/>
                </a:lnTo>
                <a:lnTo>
                  <a:pt x="12" y="21"/>
                </a:lnTo>
                <a:lnTo>
                  <a:pt x="9" y="21"/>
                </a:lnTo>
                <a:lnTo>
                  <a:pt x="6" y="21"/>
                </a:lnTo>
                <a:lnTo>
                  <a:pt x="1" y="21"/>
                </a:lnTo>
                <a:lnTo>
                  <a:pt x="1" y="16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5" name="Freeform 168"/>
          <p:cNvSpPr>
            <a:spLocks/>
          </p:cNvSpPr>
          <p:nvPr/>
        </p:nvSpPr>
        <p:spPr bwMode="auto">
          <a:xfrm>
            <a:off x="5430521" y="5842777"/>
            <a:ext cx="101098" cy="3807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30" y="0"/>
              </a:cxn>
              <a:cxn ang="0">
                <a:pos x="33" y="0"/>
              </a:cxn>
              <a:cxn ang="0">
                <a:pos x="35" y="0"/>
              </a:cxn>
              <a:cxn ang="0">
                <a:pos x="38" y="0"/>
              </a:cxn>
              <a:cxn ang="0">
                <a:pos x="41" y="0"/>
              </a:cxn>
              <a:cxn ang="0">
                <a:pos x="45" y="0"/>
              </a:cxn>
              <a:cxn ang="0">
                <a:pos x="49" y="0"/>
              </a:cxn>
              <a:cxn ang="0">
                <a:pos x="54" y="0"/>
              </a:cxn>
              <a:cxn ang="0">
                <a:pos x="59" y="0"/>
              </a:cxn>
              <a:cxn ang="0">
                <a:pos x="57" y="5"/>
              </a:cxn>
              <a:cxn ang="0">
                <a:pos x="57" y="9"/>
              </a:cxn>
              <a:cxn ang="0">
                <a:pos x="56" y="16"/>
              </a:cxn>
              <a:cxn ang="0">
                <a:pos x="56" y="21"/>
              </a:cxn>
              <a:cxn ang="0">
                <a:pos x="51" y="21"/>
              </a:cxn>
              <a:cxn ang="0">
                <a:pos x="46" y="21"/>
              </a:cxn>
              <a:cxn ang="0">
                <a:pos x="43" y="21"/>
              </a:cxn>
              <a:cxn ang="0">
                <a:pos x="40" y="21"/>
              </a:cxn>
              <a:cxn ang="0">
                <a:pos x="37" y="21"/>
              </a:cxn>
              <a:cxn ang="0">
                <a:pos x="33" y="21"/>
              </a:cxn>
              <a:cxn ang="0">
                <a:pos x="30" y="21"/>
              </a:cxn>
              <a:cxn ang="0">
                <a:pos x="27" y="21"/>
              </a:cxn>
              <a:cxn ang="0">
                <a:pos x="25" y="21"/>
              </a:cxn>
              <a:cxn ang="0">
                <a:pos x="22" y="21"/>
              </a:cxn>
              <a:cxn ang="0">
                <a:pos x="19" y="21"/>
              </a:cxn>
              <a:cxn ang="0">
                <a:pos x="16" y="21"/>
              </a:cxn>
              <a:cxn ang="0">
                <a:pos x="13" y="22"/>
              </a:cxn>
              <a:cxn ang="0">
                <a:pos x="9" y="22"/>
              </a:cxn>
              <a:cxn ang="0">
                <a:pos x="5" y="22"/>
              </a:cxn>
              <a:cxn ang="0">
                <a:pos x="0" y="22"/>
              </a:cxn>
              <a:cxn ang="0">
                <a:pos x="1" y="16"/>
              </a:cxn>
              <a:cxn ang="0">
                <a:pos x="1" y="11"/>
              </a:cxn>
              <a:cxn ang="0">
                <a:pos x="1" y="6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59" h="22">
                <a:moveTo>
                  <a:pt x="3" y="0"/>
                </a:move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3" y="0"/>
                </a:lnTo>
                <a:lnTo>
                  <a:pt x="35" y="0"/>
                </a:lnTo>
                <a:lnTo>
                  <a:pt x="38" y="0"/>
                </a:lnTo>
                <a:lnTo>
                  <a:pt x="41" y="0"/>
                </a:lnTo>
                <a:lnTo>
                  <a:pt x="45" y="0"/>
                </a:lnTo>
                <a:lnTo>
                  <a:pt x="49" y="0"/>
                </a:lnTo>
                <a:lnTo>
                  <a:pt x="54" y="0"/>
                </a:lnTo>
                <a:lnTo>
                  <a:pt x="59" y="0"/>
                </a:lnTo>
                <a:lnTo>
                  <a:pt x="57" y="5"/>
                </a:lnTo>
                <a:lnTo>
                  <a:pt x="57" y="9"/>
                </a:lnTo>
                <a:lnTo>
                  <a:pt x="56" y="16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3" y="21"/>
                </a:lnTo>
                <a:lnTo>
                  <a:pt x="40" y="21"/>
                </a:lnTo>
                <a:lnTo>
                  <a:pt x="37" y="21"/>
                </a:lnTo>
                <a:lnTo>
                  <a:pt x="33" y="21"/>
                </a:lnTo>
                <a:lnTo>
                  <a:pt x="30" y="21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19" y="21"/>
                </a:lnTo>
                <a:lnTo>
                  <a:pt x="16" y="21"/>
                </a:lnTo>
                <a:lnTo>
                  <a:pt x="13" y="22"/>
                </a:lnTo>
                <a:lnTo>
                  <a:pt x="9" y="22"/>
                </a:lnTo>
                <a:lnTo>
                  <a:pt x="5" y="22"/>
                </a:lnTo>
                <a:lnTo>
                  <a:pt x="0" y="22"/>
                </a:lnTo>
                <a:lnTo>
                  <a:pt x="1" y="16"/>
                </a:lnTo>
                <a:lnTo>
                  <a:pt x="1" y="11"/>
                </a:lnTo>
                <a:lnTo>
                  <a:pt x="1" y="6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6" name="Freeform 169"/>
          <p:cNvSpPr>
            <a:spLocks/>
          </p:cNvSpPr>
          <p:nvPr/>
        </p:nvSpPr>
        <p:spPr bwMode="auto">
          <a:xfrm>
            <a:off x="6487770" y="5842777"/>
            <a:ext cx="135369" cy="38072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71" y="0"/>
              </a:cxn>
              <a:cxn ang="0">
                <a:pos x="64" y="0"/>
              </a:cxn>
              <a:cxn ang="0">
                <a:pos x="59" y="0"/>
              </a:cxn>
              <a:cxn ang="0">
                <a:pos x="55" y="0"/>
              </a:cxn>
              <a:cxn ang="0">
                <a:pos x="50" y="0"/>
              </a:cxn>
              <a:cxn ang="0">
                <a:pos x="47" y="0"/>
              </a:cxn>
              <a:cxn ang="0">
                <a:pos x="42" y="0"/>
              </a:cxn>
              <a:cxn ang="0">
                <a:pos x="39" y="0"/>
              </a:cxn>
              <a:cxn ang="0">
                <a:pos x="34" y="0"/>
              </a:cxn>
              <a:cxn ang="0">
                <a:pos x="31" y="0"/>
              </a:cxn>
              <a:cxn ang="0">
                <a:pos x="26" y="0"/>
              </a:cxn>
              <a:cxn ang="0">
                <a:pos x="21" y="0"/>
              </a:cxn>
              <a:cxn ang="0">
                <a:pos x="16" y="0"/>
              </a:cxn>
              <a:cxn ang="0">
                <a:pos x="11" y="0"/>
              </a:cxn>
              <a:cxn ang="0">
                <a:pos x="7" y="0"/>
              </a:cxn>
              <a:cxn ang="0">
                <a:pos x="0" y="0"/>
              </a:cxn>
              <a:cxn ang="0">
                <a:pos x="0" y="5"/>
              </a:cxn>
              <a:cxn ang="0">
                <a:pos x="0" y="9"/>
              </a:cxn>
              <a:cxn ang="0">
                <a:pos x="2" y="16"/>
              </a:cxn>
              <a:cxn ang="0">
                <a:pos x="2" y="22"/>
              </a:cxn>
              <a:cxn ang="0">
                <a:pos x="8" y="22"/>
              </a:cxn>
              <a:cxn ang="0">
                <a:pos x="13" y="22"/>
              </a:cxn>
              <a:cxn ang="0">
                <a:pos x="18" y="22"/>
              </a:cxn>
              <a:cxn ang="0">
                <a:pos x="23" y="22"/>
              </a:cxn>
              <a:cxn ang="0">
                <a:pos x="27" y="22"/>
              </a:cxn>
              <a:cxn ang="0">
                <a:pos x="32" y="22"/>
              </a:cxn>
              <a:cxn ang="0">
                <a:pos x="35" y="22"/>
              </a:cxn>
              <a:cxn ang="0">
                <a:pos x="40" y="22"/>
              </a:cxn>
              <a:cxn ang="0">
                <a:pos x="43" y="22"/>
              </a:cxn>
              <a:cxn ang="0">
                <a:pos x="48" y="22"/>
              </a:cxn>
              <a:cxn ang="0">
                <a:pos x="53" y="22"/>
              </a:cxn>
              <a:cxn ang="0">
                <a:pos x="58" y="22"/>
              </a:cxn>
              <a:cxn ang="0">
                <a:pos x="61" y="22"/>
              </a:cxn>
              <a:cxn ang="0">
                <a:pos x="67" y="22"/>
              </a:cxn>
              <a:cxn ang="0">
                <a:pos x="72" y="22"/>
              </a:cxn>
              <a:cxn ang="0">
                <a:pos x="79" y="22"/>
              </a:cxn>
              <a:cxn ang="0">
                <a:pos x="79" y="16"/>
              </a:cxn>
              <a:cxn ang="0">
                <a:pos x="77" y="11"/>
              </a:cxn>
              <a:cxn ang="0">
                <a:pos x="77" y="6"/>
              </a:cxn>
              <a:cxn ang="0">
                <a:pos x="77" y="0"/>
              </a:cxn>
              <a:cxn ang="0">
                <a:pos x="77" y="0"/>
              </a:cxn>
            </a:cxnLst>
            <a:rect l="0" t="0" r="r" b="b"/>
            <a:pathLst>
              <a:path w="79" h="22">
                <a:moveTo>
                  <a:pt x="77" y="0"/>
                </a:moveTo>
                <a:lnTo>
                  <a:pt x="71" y="0"/>
                </a:lnTo>
                <a:lnTo>
                  <a:pt x="64" y="0"/>
                </a:lnTo>
                <a:lnTo>
                  <a:pt x="59" y="0"/>
                </a:lnTo>
                <a:lnTo>
                  <a:pt x="55" y="0"/>
                </a:lnTo>
                <a:lnTo>
                  <a:pt x="50" y="0"/>
                </a:lnTo>
                <a:lnTo>
                  <a:pt x="47" y="0"/>
                </a:lnTo>
                <a:lnTo>
                  <a:pt x="42" y="0"/>
                </a:lnTo>
                <a:lnTo>
                  <a:pt x="39" y="0"/>
                </a:lnTo>
                <a:lnTo>
                  <a:pt x="34" y="0"/>
                </a:lnTo>
                <a:lnTo>
                  <a:pt x="31" y="0"/>
                </a:lnTo>
                <a:lnTo>
                  <a:pt x="26" y="0"/>
                </a:lnTo>
                <a:lnTo>
                  <a:pt x="21" y="0"/>
                </a:lnTo>
                <a:lnTo>
                  <a:pt x="16" y="0"/>
                </a:lnTo>
                <a:lnTo>
                  <a:pt x="11" y="0"/>
                </a:lnTo>
                <a:lnTo>
                  <a:pt x="7" y="0"/>
                </a:lnTo>
                <a:lnTo>
                  <a:pt x="0" y="0"/>
                </a:lnTo>
                <a:lnTo>
                  <a:pt x="0" y="5"/>
                </a:lnTo>
                <a:lnTo>
                  <a:pt x="0" y="9"/>
                </a:lnTo>
                <a:lnTo>
                  <a:pt x="2" y="16"/>
                </a:lnTo>
                <a:lnTo>
                  <a:pt x="2" y="22"/>
                </a:lnTo>
                <a:lnTo>
                  <a:pt x="8" y="22"/>
                </a:lnTo>
                <a:lnTo>
                  <a:pt x="13" y="22"/>
                </a:lnTo>
                <a:lnTo>
                  <a:pt x="18" y="22"/>
                </a:lnTo>
                <a:lnTo>
                  <a:pt x="23" y="22"/>
                </a:lnTo>
                <a:lnTo>
                  <a:pt x="27" y="22"/>
                </a:lnTo>
                <a:lnTo>
                  <a:pt x="32" y="22"/>
                </a:lnTo>
                <a:lnTo>
                  <a:pt x="35" y="22"/>
                </a:lnTo>
                <a:lnTo>
                  <a:pt x="40" y="22"/>
                </a:lnTo>
                <a:lnTo>
                  <a:pt x="43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61" y="22"/>
                </a:lnTo>
                <a:lnTo>
                  <a:pt x="67" y="22"/>
                </a:lnTo>
                <a:lnTo>
                  <a:pt x="72" y="22"/>
                </a:lnTo>
                <a:lnTo>
                  <a:pt x="79" y="22"/>
                </a:lnTo>
                <a:lnTo>
                  <a:pt x="79" y="16"/>
                </a:lnTo>
                <a:lnTo>
                  <a:pt x="77" y="11"/>
                </a:lnTo>
                <a:lnTo>
                  <a:pt x="77" y="6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7" name="Freeform 170"/>
          <p:cNvSpPr>
            <a:spLocks/>
          </p:cNvSpPr>
          <p:nvPr/>
        </p:nvSpPr>
        <p:spPr bwMode="auto">
          <a:xfrm>
            <a:off x="7200599" y="5806436"/>
            <a:ext cx="63401" cy="58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8" y="0"/>
              </a:cxn>
              <a:cxn ang="0">
                <a:pos x="22" y="0"/>
              </a:cxn>
              <a:cxn ang="0">
                <a:pos x="26" y="0"/>
              </a:cxn>
              <a:cxn ang="0">
                <a:pos x="29" y="0"/>
              </a:cxn>
              <a:cxn ang="0">
                <a:pos x="29" y="3"/>
              </a:cxn>
              <a:cxn ang="0">
                <a:pos x="30" y="6"/>
              </a:cxn>
              <a:cxn ang="0">
                <a:pos x="32" y="11"/>
              </a:cxn>
              <a:cxn ang="0">
                <a:pos x="32" y="18"/>
              </a:cxn>
              <a:cxn ang="0">
                <a:pos x="34" y="22"/>
              </a:cxn>
              <a:cxn ang="0">
                <a:pos x="35" y="27"/>
              </a:cxn>
              <a:cxn ang="0">
                <a:pos x="37" y="32"/>
              </a:cxn>
              <a:cxn ang="0">
                <a:pos x="37" y="34"/>
              </a:cxn>
              <a:cxn ang="0">
                <a:pos x="34" y="34"/>
              </a:cxn>
              <a:cxn ang="0">
                <a:pos x="30" y="34"/>
              </a:cxn>
              <a:cxn ang="0">
                <a:pos x="26" y="34"/>
              </a:cxn>
              <a:cxn ang="0">
                <a:pos x="22" y="34"/>
              </a:cxn>
              <a:cxn ang="0">
                <a:pos x="19" y="34"/>
              </a:cxn>
              <a:cxn ang="0">
                <a:pos x="14" y="34"/>
              </a:cxn>
              <a:cxn ang="0">
                <a:pos x="11" y="34"/>
              </a:cxn>
              <a:cxn ang="0">
                <a:pos x="8" y="34"/>
              </a:cxn>
              <a:cxn ang="0">
                <a:pos x="8" y="30"/>
              </a:cxn>
              <a:cxn ang="0">
                <a:pos x="6" y="27"/>
              </a:cxn>
              <a:cxn ang="0">
                <a:pos x="6" y="22"/>
              </a:cxn>
              <a:cxn ang="0">
                <a:pos x="5" y="18"/>
              </a:cxn>
              <a:cxn ang="0">
                <a:pos x="3" y="11"/>
              </a:cxn>
              <a:cxn ang="0">
                <a:pos x="2" y="6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" h="34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9" y="0"/>
                </a:lnTo>
                <a:lnTo>
                  <a:pt x="29" y="3"/>
                </a:lnTo>
                <a:lnTo>
                  <a:pt x="30" y="6"/>
                </a:lnTo>
                <a:lnTo>
                  <a:pt x="32" y="11"/>
                </a:lnTo>
                <a:lnTo>
                  <a:pt x="32" y="18"/>
                </a:lnTo>
                <a:lnTo>
                  <a:pt x="34" y="22"/>
                </a:lnTo>
                <a:lnTo>
                  <a:pt x="35" y="27"/>
                </a:lnTo>
                <a:lnTo>
                  <a:pt x="37" y="32"/>
                </a:lnTo>
                <a:lnTo>
                  <a:pt x="37" y="34"/>
                </a:lnTo>
                <a:lnTo>
                  <a:pt x="34" y="34"/>
                </a:lnTo>
                <a:lnTo>
                  <a:pt x="30" y="34"/>
                </a:lnTo>
                <a:lnTo>
                  <a:pt x="26" y="34"/>
                </a:lnTo>
                <a:lnTo>
                  <a:pt x="22" y="34"/>
                </a:lnTo>
                <a:lnTo>
                  <a:pt x="19" y="34"/>
                </a:lnTo>
                <a:lnTo>
                  <a:pt x="14" y="34"/>
                </a:lnTo>
                <a:lnTo>
                  <a:pt x="11" y="34"/>
                </a:lnTo>
                <a:lnTo>
                  <a:pt x="8" y="34"/>
                </a:lnTo>
                <a:lnTo>
                  <a:pt x="8" y="30"/>
                </a:lnTo>
                <a:lnTo>
                  <a:pt x="6" y="27"/>
                </a:lnTo>
                <a:lnTo>
                  <a:pt x="6" y="22"/>
                </a:lnTo>
                <a:lnTo>
                  <a:pt x="5" y="18"/>
                </a:lnTo>
                <a:lnTo>
                  <a:pt x="3" y="11"/>
                </a:lnTo>
                <a:lnTo>
                  <a:pt x="2" y="6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8" name="Freeform 171"/>
          <p:cNvSpPr>
            <a:spLocks/>
          </p:cNvSpPr>
          <p:nvPr/>
        </p:nvSpPr>
        <p:spPr bwMode="auto">
          <a:xfrm>
            <a:off x="7217734" y="5879119"/>
            <a:ext cx="61687" cy="605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0" y="0"/>
              </a:cxn>
              <a:cxn ang="0">
                <a:pos x="25" y="0"/>
              </a:cxn>
              <a:cxn ang="0">
                <a:pos x="28" y="0"/>
              </a:cxn>
              <a:cxn ang="0">
                <a:pos x="28" y="3"/>
              </a:cxn>
              <a:cxn ang="0">
                <a:pos x="30" y="6"/>
              </a:cxn>
              <a:cxn ang="0">
                <a:pos x="32" y="11"/>
              </a:cxn>
              <a:cxn ang="0">
                <a:pos x="33" y="17"/>
              </a:cxn>
              <a:cxn ang="0">
                <a:pos x="33" y="22"/>
              </a:cxn>
              <a:cxn ang="0">
                <a:pos x="35" y="27"/>
              </a:cxn>
              <a:cxn ang="0">
                <a:pos x="36" y="32"/>
              </a:cxn>
              <a:cxn ang="0">
                <a:pos x="36" y="35"/>
              </a:cxn>
              <a:cxn ang="0">
                <a:pos x="8" y="35"/>
              </a:cxn>
              <a:cxn ang="0">
                <a:pos x="6" y="32"/>
              </a:cxn>
              <a:cxn ang="0">
                <a:pos x="6" y="27"/>
              </a:cxn>
              <a:cxn ang="0">
                <a:pos x="4" y="22"/>
              </a:cxn>
              <a:cxn ang="0">
                <a:pos x="3" y="16"/>
              </a:cxn>
              <a:cxn ang="0">
                <a:pos x="3" y="11"/>
              </a:cxn>
              <a:cxn ang="0">
                <a:pos x="1" y="6"/>
              </a:cxn>
              <a:cxn ang="0">
                <a:pos x="0" y="1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6" h="35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28" y="3"/>
                </a:lnTo>
                <a:lnTo>
                  <a:pt x="30" y="6"/>
                </a:lnTo>
                <a:lnTo>
                  <a:pt x="32" y="11"/>
                </a:lnTo>
                <a:lnTo>
                  <a:pt x="33" y="17"/>
                </a:lnTo>
                <a:lnTo>
                  <a:pt x="33" y="22"/>
                </a:lnTo>
                <a:lnTo>
                  <a:pt x="35" y="27"/>
                </a:lnTo>
                <a:lnTo>
                  <a:pt x="36" y="32"/>
                </a:lnTo>
                <a:lnTo>
                  <a:pt x="36" y="35"/>
                </a:lnTo>
                <a:lnTo>
                  <a:pt x="8" y="35"/>
                </a:lnTo>
                <a:lnTo>
                  <a:pt x="6" y="32"/>
                </a:lnTo>
                <a:lnTo>
                  <a:pt x="6" y="27"/>
                </a:lnTo>
                <a:lnTo>
                  <a:pt x="4" y="22"/>
                </a:lnTo>
                <a:lnTo>
                  <a:pt x="3" y="16"/>
                </a:lnTo>
                <a:lnTo>
                  <a:pt x="3" y="11"/>
                </a:lnTo>
                <a:lnTo>
                  <a:pt x="1" y="6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9" name="Freeform 172"/>
          <p:cNvSpPr>
            <a:spLocks/>
          </p:cNvSpPr>
          <p:nvPr/>
        </p:nvSpPr>
        <p:spPr bwMode="auto">
          <a:xfrm>
            <a:off x="5644712" y="5714718"/>
            <a:ext cx="54833" cy="27689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0"/>
              </a:cxn>
              <a:cxn ang="0">
                <a:pos x="4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7" y="0"/>
              </a:cxn>
              <a:cxn ang="0">
                <a:pos x="28" y="0"/>
              </a:cxn>
              <a:cxn ang="0">
                <a:pos x="30" y="0"/>
              </a:cxn>
              <a:cxn ang="0">
                <a:pos x="32" y="0"/>
              </a:cxn>
              <a:cxn ang="0">
                <a:pos x="32" y="5"/>
              </a:cxn>
              <a:cxn ang="0">
                <a:pos x="32" y="8"/>
              </a:cxn>
              <a:cxn ang="0">
                <a:pos x="32" y="11"/>
              </a:cxn>
              <a:cxn ang="0">
                <a:pos x="30" y="16"/>
              </a:cxn>
              <a:cxn ang="0">
                <a:pos x="28" y="16"/>
              </a:cxn>
              <a:cxn ang="0">
                <a:pos x="27" y="16"/>
              </a:cxn>
              <a:cxn ang="0">
                <a:pos x="25" y="16"/>
              </a:cxn>
              <a:cxn ang="0">
                <a:pos x="22" y="16"/>
              </a:cxn>
              <a:cxn ang="0">
                <a:pos x="20" y="16"/>
              </a:cxn>
              <a:cxn ang="0">
                <a:pos x="19" y="16"/>
              </a:cxn>
              <a:cxn ang="0">
                <a:pos x="17" y="16"/>
              </a:cxn>
              <a:cxn ang="0">
                <a:pos x="14" y="15"/>
              </a:cxn>
              <a:cxn ang="0">
                <a:pos x="12" y="15"/>
              </a:cxn>
              <a:cxn ang="0">
                <a:pos x="11" y="15"/>
              </a:cxn>
              <a:cxn ang="0">
                <a:pos x="9" y="15"/>
              </a:cxn>
              <a:cxn ang="0">
                <a:pos x="8" y="15"/>
              </a:cxn>
              <a:cxn ang="0">
                <a:pos x="6" y="15"/>
              </a:cxn>
              <a:cxn ang="0">
                <a:pos x="3" y="15"/>
              </a:cxn>
              <a:cxn ang="0">
                <a:pos x="1" y="15"/>
              </a:cxn>
              <a:cxn ang="0">
                <a:pos x="0" y="15"/>
              </a:cxn>
              <a:cxn ang="0">
                <a:pos x="0" y="11"/>
              </a:cxn>
              <a:cxn ang="0">
                <a:pos x="0" y="8"/>
              </a:cxn>
              <a:cxn ang="0">
                <a:pos x="0" y="5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32" h="16">
                <a:moveTo>
                  <a:pt x="1" y="0"/>
                </a:moveTo>
                <a:lnTo>
                  <a:pt x="3" y="0"/>
                </a:lnTo>
                <a:lnTo>
                  <a:pt x="4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2" y="5"/>
                </a:lnTo>
                <a:lnTo>
                  <a:pt x="32" y="8"/>
                </a:lnTo>
                <a:lnTo>
                  <a:pt x="32" y="11"/>
                </a:lnTo>
                <a:lnTo>
                  <a:pt x="30" y="16"/>
                </a:lnTo>
                <a:lnTo>
                  <a:pt x="28" y="16"/>
                </a:lnTo>
                <a:lnTo>
                  <a:pt x="27" y="16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lnTo>
                  <a:pt x="19" y="16"/>
                </a:lnTo>
                <a:lnTo>
                  <a:pt x="17" y="16"/>
                </a:lnTo>
                <a:lnTo>
                  <a:pt x="14" y="15"/>
                </a:lnTo>
                <a:lnTo>
                  <a:pt x="12" y="15"/>
                </a:lnTo>
                <a:lnTo>
                  <a:pt x="11" y="15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3" y="15"/>
                </a:lnTo>
                <a:lnTo>
                  <a:pt x="1" y="15"/>
                </a:lnTo>
                <a:lnTo>
                  <a:pt x="0" y="15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0" name="Freeform 173"/>
          <p:cNvSpPr>
            <a:spLocks/>
          </p:cNvSpPr>
          <p:nvPr/>
        </p:nvSpPr>
        <p:spPr bwMode="auto">
          <a:xfrm>
            <a:off x="5992559" y="5714718"/>
            <a:ext cx="51406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3"/>
              </a:cxn>
              <a:cxn ang="0">
                <a:pos x="30" y="8"/>
              </a:cxn>
              <a:cxn ang="0">
                <a:pos x="30" y="11"/>
              </a:cxn>
              <a:cxn ang="0">
                <a:pos x="30" y="16"/>
              </a:cxn>
              <a:cxn ang="0">
                <a:pos x="29" y="16"/>
              </a:cxn>
              <a:cxn ang="0">
                <a:pos x="27" y="16"/>
              </a:cxn>
              <a:cxn ang="0">
                <a:pos x="24" y="16"/>
              </a:cxn>
              <a:cxn ang="0">
                <a:pos x="22" y="15"/>
              </a:cxn>
              <a:cxn ang="0">
                <a:pos x="21" y="15"/>
              </a:cxn>
              <a:cxn ang="0">
                <a:pos x="19" y="15"/>
              </a:cxn>
              <a:cxn ang="0">
                <a:pos x="17" y="15"/>
              </a:cxn>
              <a:cxn ang="0">
                <a:pos x="14" y="15"/>
              </a:cxn>
              <a:cxn ang="0">
                <a:pos x="13" y="15"/>
              </a:cxn>
              <a:cxn ang="0">
                <a:pos x="11" y="15"/>
              </a:cxn>
              <a:cxn ang="0">
                <a:pos x="9" y="15"/>
              </a:cxn>
              <a:cxn ang="0">
                <a:pos x="8" y="15"/>
              </a:cxn>
              <a:cxn ang="0">
                <a:pos x="5" y="15"/>
              </a:cxn>
              <a:cxn ang="0">
                <a:pos x="5" y="15"/>
              </a:cxn>
              <a:cxn ang="0">
                <a:pos x="1" y="15"/>
              </a:cxn>
              <a:cxn ang="0">
                <a:pos x="0" y="15"/>
              </a:cxn>
              <a:cxn ang="0">
                <a:pos x="0" y="11"/>
              </a:cxn>
              <a:cxn ang="0">
                <a:pos x="0" y="8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6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3"/>
                </a:lnTo>
                <a:lnTo>
                  <a:pt x="30" y="8"/>
                </a:lnTo>
                <a:lnTo>
                  <a:pt x="30" y="11"/>
                </a:lnTo>
                <a:lnTo>
                  <a:pt x="30" y="16"/>
                </a:lnTo>
                <a:lnTo>
                  <a:pt x="29" y="16"/>
                </a:lnTo>
                <a:lnTo>
                  <a:pt x="27" y="16"/>
                </a:lnTo>
                <a:lnTo>
                  <a:pt x="24" y="16"/>
                </a:lnTo>
                <a:lnTo>
                  <a:pt x="22" y="15"/>
                </a:lnTo>
                <a:lnTo>
                  <a:pt x="21" y="15"/>
                </a:lnTo>
                <a:lnTo>
                  <a:pt x="19" y="15"/>
                </a:lnTo>
                <a:lnTo>
                  <a:pt x="17" y="15"/>
                </a:lnTo>
                <a:lnTo>
                  <a:pt x="14" y="15"/>
                </a:lnTo>
                <a:lnTo>
                  <a:pt x="13" y="15"/>
                </a:lnTo>
                <a:lnTo>
                  <a:pt x="11" y="15"/>
                </a:lnTo>
                <a:lnTo>
                  <a:pt x="9" y="15"/>
                </a:lnTo>
                <a:lnTo>
                  <a:pt x="8" y="15"/>
                </a:lnTo>
                <a:lnTo>
                  <a:pt x="5" y="15"/>
                </a:lnTo>
                <a:lnTo>
                  <a:pt x="5" y="15"/>
                </a:lnTo>
                <a:lnTo>
                  <a:pt x="1" y="15"/>
                </a:lnTo>
                <a:lnTo>
                  <a:pt x="0" y="15"/>
                </a:lnTo>
                <a:lnTo>
                  <a:pt x="0" y="11"/>
                </a:lnTo>
                <a:lnTo>
                  <a:pt x="0" y="8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1" name="Freeform 174"/>
          <p:cNvSpPr>
            <a:spLocks/>
          </p:cNvSpPr>
          <p:nvPr/>
        </p:nvSpPr>
        <p:spPr bwMode="auto">
          <a:xfrm>
            <a:off x="6328411" y="5714718"/>
            <a:ext cx="53119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3" y="0"/>
              </a:cxn>
              <a:cxn ang="0">
                <a:pos x="28" y="0"/>
              </a:cxn>
              <a:cxn ang="0">
                <a:pos x="31" y="0"/>
              </a:cxn>
              <a:cxn ang="0">
                <a:pos x="31" y="5"/>
              </a:cxn>
              <a:cxn ang="0">
                <a:pos x="31" y="8"/>
              </a:cxn>
              <a:cxn ang="0">
                <a:pos x="31" y="11"/>
              </a:cxn>
              <a:cxn ang="0">
                <a:pos x="31" y="16"/>
              </a:cxn>
              <a:cxn ang="0">
                <a:pos x="28" y="16"/>
              </a:cxn>
              <a:cxn ang="0">
                <a:pos x="23" y="16"/>
              </a:cxn>
              <a:cxn ang="0">
                <a:pos x="20" y="16"/>
              </a:cxn>
              <a:cxn ang="0">
                <a:pos x="16" y="16"/>
              </a:cxn>
              <a:cxn ang="0">
                <a:pos x="12" y="16"/>
              </a:cxn>
              <a:cxn ang="0">
                <a:pos x="8" y="16"/>
              </a:cxn>
              <a:cxn ang="0">
                <a:pos x="5" y="16"/>
              </a:cxn>
              <a:cxn ang="0">
                <a:pos x="2" y="16"/>
              </a:cxn>
              <a:cxn ang="0">
                <a:pos x="2" y="13"/>
              </a:cxn>
              <a:cxn ang="0">
                <a:pos x="2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1" h="16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3" y="0"/>
                </a:lnTo>
                <a:lnTo>
                  <a:pt x="28" y="0"/>
                </a:lnTo>
                <a:lnTo>
                  <a:pt x="31" y="0"/>
                </a:lnTo>
                <a:lnTo>
                  <a:pt x="31" y="5"/>
                </a:lnTo>
                <a:lnTo>
                  <a:pt x="31" y="8"/>
                </a:lnTo>
                <a:lnTo>
                  <a:pt x="31" y="11"/>
                </a:lnTo>
                <a:lnTo>
                  <a:pt x="31" y="16"/>
                </a:lnTo>
                <a:lnTo>
                  <a:pt x="28" y="16"/>
                </a:lnTo>
                <a:lnTo>
                  <a:pt x="23" y="16"/>
                </a:lnTo>
                <a:lnTo>
                  <a:pt x="20" y="16"/>
                </a:lnTo>
                <a:lnTo>
                  <a:pt x="16" y="16"/>
                </a:lnTo>
                <a:lnTo>
                  <a:pt x="12" y="16"/>
                </a:lnTo>
                <a:lnTo>
                  <a:pt x="8" y="16"/>
                </a:lnTo>
                <a:lnTo>
                  <a:pt x="5" y="16"/>
                </a:lnTo>
                <a:lnTo>
                  <a:pt x="2" y="16"/>
                </a:lnTo>
                <a:lnTo>
                  <a:pt x="2" y="13"/>
                </a:lnTo>
                <a:lnTo>
                  <a:pt x="2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2" name="Freeform 175"/>
          <p:cNvSpPr>
            <a:spLocks/>
          </p:cNvSpPr>
          <p:nvPr/>
        </p:nvSpPr>
        <p:spPr bwMode="auto">
          <a:xfrm>
            <a:off x="5723535" y="5714718"/>
            <a:ext cx="54833" cy="27689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0" y="0"/>
              </a:cxn>
              <a:cxn ang="0">
                <a:pos x="32" y="0"/>
              </a:cxn>
              <a:cxn ang="0">
                <a:pos x="32" y="5"/>
              </a:cxn>
              <a:cxn ang="0">
                <a:pos x="32" y="8"/>
              </a:cxn>
              <a:cxn ang="0">
                <a:pos x="32" y="11"/>
              </a:cxn>
              <a:cxn ang="0">
                <a:pos x="32" y="16"/>
              </a:cxn>
              <a:cxn ang="0">
                <a:pos x="29" y="16"/>
              </a:cxn>
              <a:cxn ang="0">
                <a:pos x="27" y="16"/>
              </a:cxn>
              <a:cxn ang="0">
                <a:pos x="26" y="16"/>
              </a:cxn>
              <a:cxn ang="0">
                <a:pos x="24" y="16"/>
              </a:cxn>
              <a:cxn ang="0">
                <a:pos x="21" y="16"/>
              </a:cxn>
              <a:cxn ang="0">
                <a:pos x="19" y="16"/>
              </a:cxn>
              <a:cxn ang="0">
                <a:pos x="18" y="16"/>
              </a:cxn>
              <a:cxn ang="0">
                <a:pos x="16" y="16"/>
              </a:cxn>
              <a:cxn ang="0">
                <a:pos x="14" y="16"/>
              </a:cxn>
              <a:cxn ang="0">
                <a:pos x="13" y="16"/>
              </a:cxn>
              <a:cxn ang="0">
                <a:pos x="11" y="16"/>
              </a:cxn>
              <a:cxn ang="0">
                <a:pos x="8" y="16"/>
              </a:cxn>
              <a:cxn ang="0">
                <a:pos x="6" y="15"/>
              </a:cxn>
              <a:cxn ang="0">
                <a:pos x="5" y="15"/>
              </a:cxn>
              <a:cxn ang="0">
                <a:pos x="2" y="15"/>
              </a:cxn>
              <a:cxn ang="0">
                <a:pos x="0" y="15"/>
              </a:cxn>
              <a:cxn ang="0">
                <a:pos x="0" y="11"/>
              </a:cxn>
              <a:cxn ang="0">
                <a:pos x="2" y="8"/>
              </a:cxn>
              <a:cxn ang="0">
                <a:pos x="2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2" h="16">
                <a:moveTo>
                  <a:pt x="2" y="0"/>
                </a:move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32" y="5"/>
                </a:lnTo>
                <a:lnTo>
                  <a:pt x="32" y="8"/>
                </a:lnTo>
                <a:lnTo>
                  <a:pt x="32" y="11"/>
                </a:lnTo>
                <a:lnTo>
                  <a:pt x="32" y="16"/>
                </a:lnTo>
                <a:lnTo>
                  <a:pt x="29" y="16"/>
                </a:lnTo>
                <a:lnTo>
                  <a:pt x="27" y="16"/>
                </a:lnTo>
                <a:lnTo>
                  <a:pt x="26" y="16"/>
                </a:lnTo>
                <a:lnTo>
                  <a:pt x="24" y="16"/>
                </a:lnTo>
                <a:lnTo>
                  <a:pt x="21" y="16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8" y="16"/>
                </a:lnTo>
                <a:lnTo>
                  <a:pt x="6" y="15"/>
                </a:lnTo>
                <a:lnTo>
                  <a:pt x="5" y="15"/>
                </a:lnTo>
                <a:lnTo>
                  <a:pt x="2" y="15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3" name="Freeform 176"/>
          <p:cNvSpPr>
            <a:spLocks/>
          </p:cNvSpPr>
          <p:nvPr/>
        </p:nvSpPr>
        <p:spPr bwMode="auto">
          <a:xfrm>
            <a:off x="6071382" y="5714718"/>
            <a:ext cx="51406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5" y="0"/>
              </a:cxn>
              <a:cxn ang="0">
                <a:pos x="18" y="0"/>
              </a:cxn>
              <a:cxn ang="0">
                <a:pos x="22" y="0"/>
              </a:cxn>
              <a:cxn ang="0">
                <a:pos x="26" y="0"/>
              </a:cxn>
              <a:cxn ang="0">
                <a:pos x="30" y="0"/>
              </a:cxn>
              <a:cxn ang="0">
                <a:pos x="30" y="5"/>
              </a:cxn>
              <a:cxn ang="0">
                <a:pos x="30" y="8"/>
              </a:cxn>
              <a:cxn ang="0">
                <a:pos x="30" y="11"/>
              </a:cxn>
              <a:cxn ang="0">
                <a:pos x="30" y="16"/>
              </a:cxn>
              <a:cxn ang="0">
                <a:pos x="26" y="16"/>
              </a:cxn>
              <a:cxn ang="0">
                <a:pos x="22" y="16"/>
              </a:cxn>
              <a:cxn ang="0">
                <a:pos x="18" y="16"/>
              </a:cxn>
              <a:cxn ang="0">
                <a:pos x="15" y="16"/>
              </a:cxn>
              <a:cxn ang="0">
                <a:pos x="10" y="16"/>
              </a:cxn>
              <a:cxn ang="0">
                <a:pos x="7" y="16"/>
              </a:cxn>
              <a:cxn ang="0">
                <a:pos x="3" y="16"/>
              </a:cxn>
              <a:cxn ang="0">
                <a:pos x="0" y="16"/>
              </a:cxn>
              <a:cxn ang="0">
                <a:pos x="0" y="11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6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0" y="5"/>
                </a:lnTo>
                <a:lnTo>
                  <a:pt x="30" y="8"/>
                </a:lnTo>
                <a:lnTo>
                  <a:pt x="30" y="11"/>
                </a:lnTo>
                <a:lnTo>
                  <a:pt x="30" y="16"/>
                </a:lnTo>
                <a:lnTo>
                  <a:pt x="26" y="16"/>
                </a:lnTo>
                <a:lnTo>
                  <a:pt x="22" y="16"/>
                </a:lnTo>
                <a:lnTo>
                  <a:pt x="18" y="16"/>
                </a:lnTo>
                <a:lnTo>
                  <a:pt x="15" y="16"/>
                </a:lnTo>
                <a:lnTo>
                  <a:pt x="10" y="16"/>
                </a:lnTo>
                <a:lnTo>
                  <a:pt x="7" y="16"/>
                </a:lnTo>
                <a:lnTo>
                  <a:pt x="3" y="16"/>
                </a:lnTo>
                <a:lnTo>
                  <a:pt x="0" y="16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4" name="Freeform 177"/>
          <p:cNvSpPr>
            <a:spLocks/>
          </p:cNvSpPr>
          <p:nvPr/>
        </p:nvSpPr>
        <p:spPr bwMode="auto">
          <a:xfrm>
            <a:off x="6405520" y="5714718"/>
            <a:ext cx="53119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5" y="0"/>
              </a:cxn>
              <a:cxn ang="0">
                <a:pos x="19" y="0"/>
              </a:cxn>
              <a:cxn ang="0">
                <a:pos x="23" y="0"/>
              </a:cxn>
              <a:cxn ang="0">
                <a:pos x="27" y="0"/>
              </a:cxn>
              <a:cxn ang="0">
                <a:pos x="31" y="0"/>
              </a:cxn>
              <a:cxn ang="0">
                <a:pos x="31" y="5"/>
              </a:cxn>
              <a:cxn ang="0">
                <a:pos x="31" y="8"/>
              </a:cxn>
              <a:cxn ang="0">
                <a:pos x="31" y="11"/>
              </a:cxn>
              <a:cxn ang="0">
                <a:pos x="31" y="16"/>
              </a:cxn>
              <a:cxn ang="0">
                <a:pos x="27" y="16"/>
              </a:cxn>
              <a:cxn ang="0">
                <a:pos x="24" y="16"/>
              </a:cxn>
              <a:cxn ang="0">
                <a:pos x="19" y="16"/>
              </a:cxn>
              <a:cxn ang="0">
                <a:pos x="16" y="16"/>
              </a:cxn>
              <a:cxn ang="0">
                <a:pos x="11" y="16"/>
              </a:cxn>
              <a:cxn ang="0">
                <a:pos x="8" y="16"/>
              </a:cxn>
              <a:cxn ang="0">
                <a:pos x="5" y="16"/>
              </a:cxn>
              <a:cxn ang="0">
                <a:pos x="2" y="16"/>
              </a:cxn>
              <a:cxn ang="0">
                <a:pos x="2" y="11"/>
              </a:cxn>
              <a:cxn ang="0">
                <a:pos x="2" y="8"/>
              </a:cxn>
              <a:cxn ang="0">
                <a:pos x="2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1" h="16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1" y="5"/>
                </a:lnTo>
                <a:lnTo>
                  <a:pt x="31" y="8"/>
                </a:lnTo>
                <a:lnTo>
                  <a:pt x="31" y="11"/>
                </a:lnTo>
                <a:lnTo>
                  <a:pt x="31" y="16"/>
                </a:lnTo>
                <a:lnTo>
                  <a:pt x="27" y="16"/>
                </a:lnTo>
                <a:lnTo>
                  <a:pt x="24" y="16"/>
                </a:lnTo>
                <a:lnTo>
                  <a:pt x="19" y="16"/>
                </a:lnTo>
                <a:lnTo>
                  <a:pt x="16" y="16"/>
                </a:lnTo>
                <a:lnTo>
                  <a:pt x="11" y="16"/>
                </a:lnTo>
                <a:lnTo>
                  <a:pt x="8" y="16"/>
                </a:lnTo>
                <a:lnTo>
                  <a:pt x="5" y="16"/>
                </a:lnTo>
                <a:lnTo>
                  <a:pt x="2" y="16"/>
                </a:lnTo>
                <a:lnTo>
                  <a:pt x="2" y="11"/>
                </a:lnTo>
                <a:lnTo>
                  <a:pt x="2" y="8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5" name="Freeform 178"/>
          <p:cNvSpPr>
            <a:spLocks/>
          </p:cNvSpPr>
          <p:nvPr/>
        </p:nvSpPr>
        <p:spPr bwMode="auto">
          <a:xfrm>
            <a:off x="5805784" y="5714718"/>
            <a:ext cx="54833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3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2" y="3"/>
              </a:cxn>
              <a:cxn ang="0">
                <a:pos x="32" y="8"/>
              </a:cxn>
              <a:cxn ang="0">
                <a:pos x="30" y="11"/>
              </a:cxn>
              <a:cxn ang="0">
                <a:pos x="30" y="16"/>
              </a:cxn>
              <a:cxn ang="0">
                <a:pos x="29" y="16"/>
              </a:cxn>
              <a:cxn ang="0">
                <a:pos x="27" y="16"/>
              </a:cxn>
              <a:cxn ang="0">
                <a:pos x="24" y="16"/>
              </a:cxn>
              <a:cxn ang="0">
                <a:pos x="22" y="16"/>
              </a:cxn>
              <a:cxn ang="0">
                <a:pos x="21" y="16"/>
              </a:cxn>
              <a:cxn ang="0">
                <a:pos x="19" y="16"/>
              </a:cxn>
              <a:cxn ang="0">
                <a:pos x="16" y="16"/>
              </a:cxn>
              <a:cxn ang="0">
                <a:pos x="14" y="16"/>
              </a:cxn>
              <a:cxn ang="0">
                <a:pos x="13" y="16"/>
              </a:cxn>
              <a:cxn ang="0">
                <a:pos x="11" y="16"/>
              </a:cxn>
              <a:cxn ang="0">
                <a:pos x="10" y="16"/>
              </a:cxn>
              <a:cxn ang="0">
                <a:pos x="8" y="16"/>
              </a:cxn>
              <a:cxn ang="0">
                <a:pos x="5" y="16"/>
              </a:cxn>
              <a:cxn ang="0">
                <a:pos x="3" y="16"/>
              </a:cxn>
              <a:cxn ang="0">
                <a:pos x="2" y="16"/>
              </a:cxn>
              <a:cxn ang="0">
                <a:pos x="0" y="16"/>
              </a:cxn>
              <a:cxn ang="0">
                <a:pos x="0" y="11"/>
              </a:cxn>
              <a:cxn ang="0">
                <a:pos x="0" y="8"/>
              </a:cxn>
              <a:cxn ang="0">
                <a:pos x="0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6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2" y="3"/>
                </a:lnTo>
                <a:lnTo>
                  <a:pt x="32" y="8"/>
                </a:lnTo>
                <a:lnTo>
                  <a:pt x="30" y="11"/>
                </a:lnTo>
                <a:lnTo>
                  <a:pt x="30" y="16"/>
                </a:lnTo>
                <a:lnTo>
                  <a:pt x="29" y="16"/>
                </a:lnTo>
                <a:lnTo>
                  <a:pt x="27" y="16"/>
                </a:lnTo>
                <a:lnTo>
                  <a:pt x="24" y="16"/>
                </a:lnTo>
                <a:lnTo>
                  <a:pt x="22" y="16"/>
                </a:lnTo>
                <a:lnTo>
                  <a:pt x="21" y="16"/>
                </a:lnTo>
                <a:lnTo>
                  <a:pt x="19" y="16"/>
                </a:lnTo>
                <a:lnTo>
                  <a:pt x="16" y="16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6"/>
                </a:lnTo>
                <a:lnTo>
                  <a:pt x="8" y="16"/>
                </a:lnTo>
                <a:lnTo>
                  <a:pt x="5" y="16"/>
                </a:lnTo>
                <a:lnTo>
                  <a:pt x="3" y="16"/>
                </a:lnTo>
                <a:lnTo>
                  <a:pt x="2" y="16"/>
                </a:lnTo>
                <a:lnTo>
                  <a:pt x="0" y="16"/>
                </a:lnTo>
                <a:lnTo>
                  <a:pt x="0" y="11"/>
                </a:lnTo>
                <a:lnTo>
                  <a:pt x="0" y="8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6" name="Freeform 179"/>
          <p:cNvSpPr>
            <a:spLocks/>
          </p:cNvSpPr>
          <p:nvPr/>
        </p:nvSpPr>
        <p:spPr bwMode="auto">
          <a:xfrm>
            <a:off x="6148491" y="5714718"/>
            <a:ext cx="51406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7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0" y="0"/>
              </a:cxn>
              <a:cxn ang="0">
                <a:pos x="30" y="5"/>
              </a:cxn>
              <a:cxn ang="0">
                <a:pos x="30" y="8"/>
              </a:cxn>
              <a:cxn ang="0">
                <a:pos x="30" y="11"/>
              </a:cxn>
              <a:cxn ang="0">
                <a:pos x="30" y="16"/>
              </a:cxn>
              <a:cxn ang="0">
                <a:pos x="29" y="16"/>
              </a:cxn>
              <a:cxn ang="0">
                <a:pos x="27" y="16"/>
              </a:cxn>
              <a:cxn ang="0">
                <a:pos x="25" y="16"/>
              </a:cxn>
              <a:cxn ang="0">
                <a:pos x="22" y="16"/>
              </a:cxn>
              <a:cxn ang="0">
                <a:pos x="21" y="16"/>
              </a:cxn>
              <a:cxn ang="0">
                <a:pos x="19" y="16"/>
              </a:cxn>
              <a:cxn ang="0">
                <a:pos x="17" y="16"/>
              </a:cxn>
              <a:cxn ang="0">
                <a:pos x="14" y="16"/>
              </a:cxn>
              <a:cxn ang="0">
                <a:pos x="13" y="16"/>
              </a:cxn>
              <a:cxn ang="0">
                <a:pos x="11" y="16"/>
              </a:cxn>
              <a:cxn ang="0">
                <a:pos x="9" y="16"/>
              </a:cxn>
              <a:cxn ang="0">
                <a:pos x="8" y="16"/>
              </a:cxn>
              <a:cxn ang="0">
                <a:pos x="6" y="16"/>
              </a:cxn>
              <a:cxn ang="0">
                <a:pos x="3" y="16"/>
              </a:cxn>
              <a:cxn ang="0">
                <a:pos x="1" y="16"/>
              </a:cxn>
              <a:cxn ang="0">
                <a:pos x="0" y="16"/>
              </a:cxn>
              <a:cxn ang="0">
                <a:pos x="0" y="13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6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0" y="5"/>
                </a:lnTo>
                <a:lnTo>
                  <a:pt x="30" y="8"/>
                </a:lnTo>
                <a:lnTo>
                  <a:pt x="30" y="11"/>
                </a:lnTo>
                <a:lnTo>
                  <a:pt x="30" y="16"/>
                </a:lnTo>
                <a:lnTo>
                  <a:pt x="29" y="16"/>
                </a:lnTo>
                <a:lnTo>
                  <a:pt x="27" y="16"/>
                </a:lnTo>
                <a:lnTo>
                  <a:pt x="25" y="16"/>
                </a:lnTo>
                <a:lnTo>
                  <a:pt x="22" y="16"/>
                </a:lnTo>
                <a:lnTo>
                  <a:pt x="21" y="16"/>
                </a:lnTo>
                <a:lnTo>
                  <a:pt x="19" y="16"/>
                </a:lnTo>
                <a:lnTo>
                  <a:pt x="17" y="16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3" y="16"/>
                </a:lnTo>
                <a:lnTo>
                  <a:pt x="1" y="16"/>
                </a:lnTo>
                <a:lnTo>
                  <a:pt x="0" y="16"/>
                </a:lnTo>
                <a:lnTo>
                  <a:pt x="0" y="13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7" name="Freeform 180"/>
          <p:cNvSpPr>
            <a:spLocks/>
          </p:cNvSpPr>
          <p:nvPr/>
        </p:nvSpPr>
        <p:spPr bwMode="auto">
          <a:xfrm>
            <a:off x="6482629" y="5714718"/>
            <a:ext cx="54833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0" y="8"/>
              </a:cxn>
              <a:cxn ang="0">
                <a:pos x="30" y="11"/>
              </a:cxn>
              <a:cxn ang="0">
                <a:pos x="32" y="16"/>
              </a:cxn>
              <a:cxn ang="0">
                <a:pos x="27" y="16"/>
              </a:cxn>
              <a:cxn ang="0">
                <a:pos x="24" y="16"/>
              </a:cxn>
              <a:cxn ang="0">
                <a:pos x="21" y="16"/>
              </a:cxn>
              <a:cxn ang="0">
                <a:pos x="16" y="16"/>
              </a:cxn>
              <a:cxn ang="0">
                <a:pos x="13" y="16"/>
              </a:cxn>
              <a:cxn ang="0">
                <a:pos x="10" y="16"/>
              </a:cxn>
              <a:cxn ang="0">
                <a:pos x="5" y="16"/>
              </a:cxn>
              <a:cxn ang="0">
                <a:pos x="2" y="16"/>
              </a:cxn>
              <a:cxn ang="0">
                <a:pos x="2" y="11"/>
              </a:cxn>
              <a:cxn ang="0">
                <a:pos x="2" y="8"/>
              </a:cxn>
              <a:cxn ang="0">
                <a:pos x="2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6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0" y="8"/>
                </a:lnTo>
                <a:lnTo>
                  <a:pt x="30" y="11"/>
                </a:lnTo>
                <a:lnTo>
                  <a:pt x="32" y="16"/>
                </a:lnTo>
                <a:lnTo>
                  <a:pt x="27" y="16"/>
                </a:lnTo>
                <a:lnTo>
                  <a:pt x="24" y="16"/>
                </a:lnTo>
                <a:lnTo>
                  <a:pt x="21" y="16"/>
                </a:lnTo>
                <a:lnTo>
                  <a:pt x="16" y="16"/>
                </a:lnTo>
                <a:lnTo>
                  <a:pt x="13" y="16"/>
                </a:lnTo>
                <a:lnTo>
                  <a:pt x="10" y="16"/>
                </a:lnTo>
                <a:lnTo>
                  <a:pt x="5" y="16"/>
                </a:lnTo>
                <a:lnTo>
                  <a:pt x="2" y="16"/>
                </a:lnTo>
                <a:lnTo>
                  <a:pt x="2" y="11"/>
                </a:lnTo>
                <a:lnTo>
                  <a:pt x="2" y="8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8" name="Freeform 181"/>
          <p:cNvSpPr>
            <a:spLocks/>
          </p:cNvSpPr>
          <p:nvPr/>
        </p:nvSpPr>
        <p:spPr bwMode="auto">
          <a:xfrm>
            <a:off x="5884607" y="5714718"/>
            <a:ext cx="54833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5" y="0"/>
              </a:cxn>
              <a:cxn ang="0">
                <a:pos x="7" y="0"/>
              </a:cxn>
              <a:cxn ang="0">
                <a:pos x="8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20" y="0"/>
              </a:cxn>
              <a:cxn ang="0">
                <a:pos x="20" y="0"/>
              </a:cxn>
              <a:cxn ang="0">
                <a:pos x="23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1" y="0"/>
              </a:cxn>
              <a:cxn ang="0">
                <a:pos x="32" y="0"/>
              </a:cxn>
              <a:cxn ang="0">
                <a:pos x="32" y="5"/>
              </a:cxn>
              <a:cxn ang="0">
                <a:pos x="31" y="8"/>
              </a:cxn>
              <a:cxn ang="0">
                <a:pos x="31" y="11"/>
              </a:cxn>
              <a:cxn ang="0">
                <a:pos x="31" y="16"/>
              </a:cxn>
              <a:cxn ang="0">
                <a:pos x="29" y="16"/>
              </a:cxn>
              <a:cxn ang="0">
                <a:pos x="28" y="16"/>
              </a:cxn>
              <a:cxn ang="0">
                <a:pos x="26" y="16"/>
              </a:cxn>
              <a:cxn ang="0">
                <a:pos x="23" y="16"/>
              </a:cxn>
              <a:cxn ang="0">
                <a:pos x="21" y="16"/>
              </a:cxn>
              <a:cxn ang="0">
                <a:pos x="20" y="16"/>
              </a:cxn>
              <a:cxn ang="0">
                <a:pos x="18" y="16"/>
              </a:cxn>
              <a:cxn ang="0">
                <a:pos x="16" y="16"/>
              </a:cxn>
              <a:cxn ang="0">
                <a:pos x="13" y="16"/>
              </a:cxn>
              <a:cxn ang="0">
                <a:pos x="12" y="16"/>
              </a:cxn>
              <a:cxn ang="0">
                <a:pos x="10" y="16"/>
              </a:cxn>
              <a:cxn ang="0">
                <a:pos x="8" y="16"/>
              </a:cxn>
              <a:cxn ang="0">
                <a:pos x="7" y="16"/>
              </a:cxn>
              <a:cxn ang="0">
                <a:pos x="4" y="16"/>
              </a:cxn>
              <a:cxn ang="0">
                <a:pos x="2" y="16"/>
              </a:cxn>
              <a:cxn ang="0">
                <a:pos x="0" y="16"/>
              </a:cxn>
              <a:cxn ang="0">
                <a:pos x="0" y="11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6">
                <a:moveTo>
                  <a:pt x="0" y="0"/>
                </a:move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3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1" y="0"/>
                </a:lnTo>
                <a:lnTo>
                  <a:pt x="32" y="0"/>
                </a:lnTo>
                <a:lnTo>
                  <a:pt x="32" y="5"/>
                </a:lnTo>
                <a:lnTo>
                  <a:pt x="31" y="8"/>
                </a:lnTo>
                <a:lnTo>
                  <a:pt x="31" y="11"/>
                </a:lnTo>
                <a:lnTo>
                  <a:pt x="31" y="16"/>
                </a:lnTo>
                <a:lnTo>
                  <a:pt x="29" y="16"/>
                </a:lnTo>
                <a:lnTo>
                  <a:pt x="28" y="16"/>
                </a:lnTo>
                <a:lnTo>
                  <a:pt x="26" y="16"/>
                </a:lnTo>
                <a:lnTo>
                  <a:pt x="23" y="16"/>
                </a:lnTo>
                <a:lnTo>
                  <a:pt x="21" y="16"/>
                </a:lnTo>
                <a:lnTo>
                  <a:pt x="20" y="16"/>
                </a:lnTo>
                <a:lnTo>
                  <a:pt x="18" y="16"/>
                </a:lnTo>
                <a:lnTo>
                  <a:pt x="16" y="16"/>
                </a:lnTo>
                <a:lnTo>
                  <a:pt x="13" y="16"/>
                </a:lnTo>
                <a:lnTo>
                  <a:pt x="12" y="16"/>
                </a:lnTo>
                <a:lnTo>
                  <a:pt x="10" y="16"/>
                </a:lnTo>
                <a:lnTo>
                  <a:pt x="8" y="16"/>
                </a:lnTo>
                <a:lnTo>
                  <a:pt x="7" y="16"/>
                </a:lnTo>
                <a:lnTo>
                  <a:pt x="4" y="16"/>
                </a:lnTo>
                <a:lnTo>
                  <a:pt x="2" y="16"/>
                </a:lnTo>
                <a:lnTo>
                  <a:pt x="0" y="16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79" name="Freeform 182"/>
          <p:cNvSpPr>
            <a:spLocks/>
          </p:cNvSpPr>
          <p:nvPr/>
        </p:nvSpPr>
        <p:spPr bwMode="auto">
          <a:xfrm>
            <a:off x="6227313" y="5714718"/>
            <a:ext cx="49692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7" y="0"/>
              </a:cxn>
              <a:cxn ang="0">
                <a:pos x="11" y="0"/>
              </a:cxn>
              <a:cxn ang="0">
                <a:pos x="15" y="0"/>
              </a:cxn>
              <a:cxn ang="0">
                <a:pos x="18" y="0"/>
              </a:cxn>
              <a:cxn ang="0">
                <a:pos x="23" y="0"/>
              </a:cxn>
              <a:cxn ang="0">
                <a:pos x="26" y="0"/>
              </a:cxn>
              <a:cxn ang="0">
                <a:pos x="29" y="0"/>
              </a:cxn>
              <a:cxn ang="0">
                <a:pos x="29" y="5"/>
              </a:cxn>
              <a:cxn ang="0">
                <a:pos x="29" y="8"/>
              </a:cxn>
              <a:cxn ang="0">
                <a:pos x="29" y="11"/>
              </a:cxn>
              <a:cxn ang="0">
                <a:pos x="29" y="16"/>
              </a:cxn>
              <a:cxn ang="0">
                <a:pos x="26" y="16"/>
              </a:cxn>
              <a:cxn ang="0">
                <a:pos x="21" y="16"/>
              </a:cxn>
              <a:cxn ang="0">
                <a:pos x="18" y="16"/>
              </a:cxn>
              <a:cxn ang="0">
                <a:pos x="15" y="16"/>
              </a:cxn>
              <a:cxn ang="0">
                <a:pos x="11" y="16"/>
              </a:cxn>
              <a:cxn ang="0">
                <a:pos x="7" y="16"/>
              </a:cxn>
              <a:cxn ang="0">
                <a:pos x="3" y="16"/>
              </a:cxn>
              <a:cxn ang="0">
                <a:pos x="0" y="16"/>
              </a:cxn>
              <a:cxn ang="0">
                <a:pos x="0" y="11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9" h="16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3" y="0"/>
                </a:lnTo>
                <a:lnTo>
                  <a:pt x="26" y="0"/>
                </a:lnTo>
                <a:lnTo>
                  <a:pt x="29" y="0"/>
                </a:lnTo>
                <a:lnTo>
                  <a:pt x="29" y="5"/>
                </a:lnTo>
                <a:lnTo>
                  <a:pt x="29" y="8"/>
                </a:lnTo>
                <a:lnTo>
                  <a:pt x="29" y="11"/>
                </a:lnTo>
                <a:lnTo>
                  <a:pt x="29" y="16"/>
                </a:lnTo>
                <a:lnTo>
                  <a:pt x="26" y="16"/>
                </a:lnTo>
                <a:lnTo>
                  <a:pt x="21" y="16"/>
                </a:lnTo>
                <a:lnTo>
                  <a:pt x="18" y="16"/>
                </a:lnTo>
                <a:lnTo>
                  <a:pt x="15" y="16"/>
                </a:lnTo>
                <a:lnTo>
                  <a:pt x="11" y="16"/>
                </a:lnTo>
                <a:lnTo>
                  <a:pt x="7" y="16"/>
                </a:lnTo>
                <a:lnTo>
                  <a:pt x="3" y="16"/>
                </a:lnTo>
                <a:lnTo>
                  <a:pt x="0" y="16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0" name="Freeform 183"/>
          <p:cNvSpPr>
            <a:spLocks/>
          </p:cNvSpPr>
          <p:nvPr/>
        </p:nvSpPr>
        <p:spPr bwMode="auto">
          <a:xfrm>
            <a:off x="6559738" y="5714718"/>
            <a:ext cx="51406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29" y="0"/>
              </a:cxn>
              <a:cxn ang="0">
                <a:pos x="30" y="5"/>
              </a:cxn>
              <a:cxn ang="0">
                <a:pos x="30" y="8"/>
              </a:cxn>
              <a:cxn ang="0">
                <a:pos x="30" y="11"/>
              </a:cxn>
              <a:cxn ang="0">
                <a:pos x="30" y="16"/>
              </a:cxn>
              <a:cxn ang="0">
                <a:pos x="27" y="16"/>
              </a:cxn>
              <a:cxn ang="0">
                <a:pos x="22" y="16"/>
              </a:cxn>
              <a:cxn ang="0">
                <a:pos x="19" y="16"/>
              </a:cxn>
              <a:cxn ang="0">
                <a:pos x="16" y="16"/>
              </a:cxn>
              <a:cxn ang="0">
                <a:pos x="13" y="16"/>
              </a:cxn>
              <a:cxn ang="0">
                <a:pos x="8" y="16"/>
              </a:cxn>
              <a:cxn ang="0">
                <a:pos x="5" y="16"/>
              </a:cxn>
              <a:cxn ang="0">
                <a:pos x="1" y="16"/>
              </a:cxn>
              <a:cxn ang="0">
                <a:pos x="1" y="11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6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5"/>
                </a:lnTo>
                <a:lnTo>
                  <a:pt x="30" y="8"/>
                </a:lnTo>
                <a:lnTo>
                  <a:pt x="30" y="11"/>
                </a:lnTo>
                <a:lnTo>
                  <a:pt x="30" y="16"/>
                </a:lnTo>
                <a:lnTo>
                  <a:pt x="27" y="16"/>
                </a:lnTo>
                <a:lnTo>
                  <a:pt x="22" y="16"/>
                </a:lnTo>
                <a:lnTo>
                  <a:pt x="19" y="16"/>
                </a:lnTo>
                <a:lnTo>
                  <a:pt x="16" y="16"/>
                </a:lnTo>
                <a:lnTo>
                  <a:pt x="13" y="16"/>
                </a:lnTo>
                <a:lnTo>
                  <a:pt x="8" y="16"/>
                </a:lnTo>
                <a:lnTo>
                  <a:pt x="5" y="16"/>
                </a:lnTo>
                <a:lnTo>
                  <a:pt x="1" y="16"/>
                </a:lnTo>
                <a:lnTo>
                  <a:pt x="1" y="11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1" name="Freeform 184"/>
          <p:cNvSpPr>
            <a:spLocks/>
          </p:cNvSpPr>
          <p:nvPr/>
        </p:nvSpPr>
        <p:spPr bwMode="auto">
          <a:xfrm>
            <a:off x="5452797" y="5714718"/>
            <a:ext cx="56547" cy="27689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8" y="0"/>
              </a:cxn>
              <a:cxn ang="0">
                <a:pos x="30" y="0"/>
              </a:cxn>
              <a:cxn ang="0">
                <a:pos x="33" y="0"/>
              </a:cxn>
              <a:cxn ang="0">
                <a:pos x="32" y="5"/>
              </a:cxn>
              <a:cxn ang="0">
                <a:pos x="32" y="8"/>
              </a:cxn>
              <a:cxn ang="0">
                <a:pos x="32" y="11"/>
              </a:cxn>
              <a:cxn ang="0">
                <a:pos x="32" y="16"/>
              </a:cxn>
              <a:cxn ang="0">
                <a:pos x="30" y="16"/>
              </a:cxn>
              <a:cxn ang="0">
                <a:pos x="28" y="16"/>
              </a:cxn>
              <a:cxn ang="0">
                <a:pos x="25" y="16"/>
              </a:cxn>
              <a:cxn ang="0">
                <a:pos x="24" y="16"/>
              </a:cxn>
              <a:cxn ang="0">
                <a:pos x="22" y="16"/>
              </a:cxn>
              <a:cxn ang="0">
                <a:pos x="20" y="16"/>
              </a:cxn>
              <a:cxn ang="0">
                <a:pos x="17" y="16"/>
              </a:cxn>
              <a:cxn ang="0">
                <a:pos x="16" y="16"/>
              </a:cxn>
              <a:cxn ang="0">
                <a:pos x="14" y="16"/>
              </a:cxn>
              <a:cxn ang="0">
                <a:pos x="12" y="16"/>
              </a:cxn>
              <a:cxn ang="0">
                <a:pos x="11" y="16"/>
              </a:cxn>
              <a:cxn ang="0">
                <a:pos x="8" y="16"/>
              </a:cxn>
              <a:cxn ang="0">
                <a:pos x="6" y="16"/>
              </a:cxn>
              <a:cxn ang="0">
                <a:pos x="4" y="15"/>
              </a:cxn>
              <a:cxn ang="0">
                <a:pos x="3" y="15"/>
              </a:cxn>
              <a:cxn ang="0">
                <a:pos x="0" y="15"/>
              </a:cxn>
              <a:cxn ang="0">
                <a:pos x="1" y="11"/>
              </a:cxn>
              <a:cxn ang="0">
                <a:pos x="1" y="8"/>
              </a:cxn>
              <a:cxn ang="0">
                <a:pos x="1" y="5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3" h="16">
                <a:moveTo>
                  <a:pt x="3" y="0"/>
                </a:move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3" y="0"/>
                </a:lnTo>
                <a:lnTo>
                  <a:pt x="32" y="5"/>
                </a:lnTo>
                <a:lnTo>
                  <a:pt x="32" y="8"/>
                </a:lnTo>
                <a:lnTo>
                  <a:pt x="32" y="11"/>
                </a:lnTo>
                <a:lnTo>
                  <a:pt x="32" y="16"/>
                </a:lnTo>
                <a:lnTo>
                  <a:pt x="30" y="16"/>
                </a:lnTo>
                <a:lnTo>
                  <a:pt x="28" y="16"/>
                </a:lnTo>
                <a:lnTo>
                  <a:pt x="25" y="16"/>
                </a:lnTo>
                <a:lnTo>
                  <a:pt x="24" y="16"/>
                </a:lnTo>
                <a:lnTo>
                  <a:pt x="22" y="16"/>
                </a:lnTo>
                <a:lnTo>
                  <a:pt x="20" y="16"/>
                </a:lnTo>
                <a:lnTo>
                  <a:pt x="17" y="16"/>
                </a:lnTo>
                <a:lnTo>
                  <a:pt x="16" y="16"/>
                </a:lnTo>
                <a:lnTo>
                  <a:pt x="14" y="16"/>
                </a:lnTo>
                <a:lnTo>
                  <a:pt x="12" y="16"/>
                </a:lnTo>
                <a:lnTo>
                  <a:pt x="11" y="16"/>
                </a:lnTo>
                <a:lnTo>
                  <a:pt x="8" y="16"/>
                </a:lnTo>
                <a:lnTo>
                  <a:pt x="6" y="16"/>
                </a:lnTo>
                <a:lnTo>
                  <a:pt x="4" y="15"/>
                </a:lnTo>
                <a:lnTo>
                  <a:pt x="3" y="15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1" y="5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2" name="Freeform 185"/>
          <p:cNvSpPr>
            <a:spLocks/>
          </p:cNvSpPr>
          <p:nvPr/>
        </p:nvSpPr>
        <p:spPr bwMode="auto">
          <a:xfrm>
            <a:off x="6684826" y="5714718"/>
            <a:ext cx="53119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0"/>
              </a:cxn>
              <a:cxn ang="0">
                <a:pos x="12" y="0"/>
              </a:cxn>
              <a:cxn ang="0">
                <a:pos x="15" y="0"/>
              </a:cxn>
              <a:cxn ang="0">
                <a:pos x="18" y="0"/>
              </a:cxn>
              <a:cxn ang="0">
                <a:pos x="23" y="0"/>
              </a:cxn>
              <a:cxn ang="0">
                <a:pos x="26" y="0"/>
              </a:cxn>
              <a:cxn ang="0">
                <a:pos x="29" y="0"/>
              </a:cxn>
              <a:cxn ang="0">
                <a:pos x="31" y="5"/>
              </a:cxn>
              <a:cxn ang="0">
                <a:pos x="31" y="8"/>
              </a:cxn>
              <a:cxn ang="0">
                <a:pos x="31" y="11"/>
              </a:cxn>
              <a:cxn ang="0">
                <a:pos x="31" y="16"/>
              </a:cxn>
              <a:cxn ang="0">
                <a:pos x="28" y="16"/>
              </a:cxn>
              <a:cxn ang="0">
                <a:pos x="24" y="16"/>
              </a:cxn>
              <a:cxn ang="0">
                <a:pos x="20" y="16"/>
              </a:cxn>
              <a:cxn ang="0">
                <a:pos x="16" y="16"/>
              </a:cxn>
              <a:cxn ang="0">
                <a:pos x="13" y="16"/>
              </a:cxn>
              <a:cxn ang="0">
                <a:pos x="10" y="16"/>
              </a:cxn>
              <a:cxn ang="0">
                <a:pos x="5" y="16"/>
              </a:cxn>
              <a:cxn ang="0">
                <a:pos x="2" y="16"/>
              </a:cxn>
              <a:cxn ang="0">
                <a:pos x="0" y="11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1" h="16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0"/>
                </a:lnTo>
                <a:lnTo>
                  <a:pt x="26" y="0"/>
                </a:lnTo>
                <a:lnTo>
                  <a:pt x="29" y="0"/>
                </a:lnTo>
                <a:lnTo>
                  <a:pt x="31" y="5"/>
                </a:lnTo>
                <a:lnTo>
                  <a:pt x="31" y="8"/>
                </a:lnTo>
                <a:lnTo>
                  <a:pt x="31" y="11"/>
                </a:lnTo>
                <a:lnTo>
                  <a:pt x="31" y="16"/>
                </a:lnTo>
                <a:lnTo>
                  <a:pt x="28" y="16"/>
                </a:lnTo>
                <a:lnTo>
                  <a:pt x="24" y="16"/>
                </a:lnTo>
                <a:lnTo>
                  <a:pt x="20" y="16"/>
                </a:lnTo>
                <a:lnTo>
                  <a:pt x="16" y="16"/>
                </a:lnTo>
                <a:lnTo>
                  <a:pt x="13" y="16"/>
                </a:lnTo>
                <a:lnTo>
                  <a:pt x="10" y="16"/>
                </a:lnTo>
                <a:lnTo>
                  <a:pt x="5" y="16"/>
                </a:lnTo>
                <a:lnTo>
                  <a:pt x="2" y="16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3" name="Freeform 186"/>
          <p:cNvSpPr>
            <a:spLocks/>
          </p:cNvSpPr>
          <p:nvPr/>
        </p:nvSpPr>
        <p:spPr bwMode="auto">
          <a:xfrm>
            <a:off x="6760221" y="5714718"/>
            <a:ext cx="54833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30" y="0"/>
              </a:cxn>
              <a:cxn ang="0">
                <a:pos x="30" y="5"/>
              </a:cxn>
              <a:cxn ang="0">
                <a:pos x="30" y="8"/>
              </a:cxn>
              <a:cxn ang="0">
                <a:pos x="30" y="11"/>
              </a:cxn>
              <a:cxn ang="0">
                <a:pos x="32" y="16"/>
              </a:cxn>
              <a:cxn ang="0">
                <a:pos x="27" y="16"/>
              </a:cxn>
              <a:cxn ang="0">
                <a:pos x="24" y="16"/>
              </a:cxn>
              <a:cxn ang="0">
                <a:pos x="20" y="16"/>
              </a:cxn>
              <a:cxn ang="0">
                <a:pos x="17" y="16"/>
              </a:cxn>
              <a:cxn ang="0">
                <a:pos x="12" y="16"/>
              </a:cxn>
              <a:cxn ang="0">
                <a:pos x="9" y="16"/>
              </a:cxn>
              <a:cxn ang="0">
                <a:pos x="6" y="16"/>
              </a:cxn>
              <a:cxn ang="0">
                <a:pos x="1" y="16"/>
              </a:cxn>
              <a:cxn ang="0">
                <a:pos x="1" y="13"/>
              </a:cxn>
              <a:cxn ang="0">
                <a:pos x="1" y="8"/>
              </a:cxn>
              <a:cxn ang="0">
                <a:pos x="1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6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30" y="0"/>
                </a:lnTo>
                <a:lnTo>
                  <a:pt x="30" y="5"/>
                </a:lnTo>
                <a:lnTo>
                  <a:pt x="30" y="8"/>
                </a:lnTo>
                <a:lnTo>
                  <a:pt x="30" y="11"/>
                </a:lnTo>
                <a:lnTo>
                  <a:pt x="32" y="16"/>
                </a:lnTo>
                <a:lnTo>
                  <a:pt x="27" y="16"/>
                </a:lnTo>
                <a:lnTo>
                  <a:pt x="24" y="16"/>
                </a:lnTo>
                <a:lnTo>
                  <a:pt x="20" y="16"/>
                </a:lnTo>
                <a:lnTo>
                  <a:pt x="17" y="16"/>
                </a:lnTo>
                <a:lnTo>
                  <a:pt x="12" y="16"/>
                </a:lnTo>
                <a:lnTo>
                  <a:pt x="9" y="16"/>
                </a:lnTo>
                <a:lnTo>
                  <a:pt x="6" y="16"/>
                </a:lnTo>
                <a:lnTo>
                  <a:pt x="1" y="16"/>
                </a:lnTo>
                <a:lnTo>
                  <a:pt x="1" y="13"/>
                </a:lnTo>
                <a:lnTo>
                  <a:pt x="1" y="8"/>
                </a:lnTo>
                <a:lnTo>
                  <a:pt x="1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4" name="Freeform 187"/>
          <p:cNvSpPr>
            <a:spLocks/>
          </p:cNvSpPr>
          <p:nvPr/>
        </p:nvSpPr>
        <p:spPr bwMode="auto">
          <a:xfrm>
            <a:off x="6835617" y="5714718"/>
            <a:ext cx="53119" cy="276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7" y="0"/>
              </a:cxn>
              <a:cxn ang="0">
                <a:pos x="12" y="0"/>
              </a:cxn>
              <a:cxn ang="0">
                <a:pos x="15" y="0"/>
              </a:cxn>
              <a:cxn ang="0">
                <a:pos x="18" y="0"/>
              </a:cxn>
              <a:cxn ang="0">
                <a:pos x="21" y="0"/>
              </a:cxn>
              <a:cxn ang="0">
                <a:pos x="24" y="0"/>
              </a:cxn>
              <a:cxn ang="0">
                <a:pos x="29" y="0"/>
              </a:cxn>
              <a:cxn ang="0">
                <a:pos x="29" y="5"/>
              </a:cxn>
              <a:cxn ang="0">
                <a:pos x="29" y="8"/>
              </a:cxn>
              <a:cxn ang="0">
                <a:pos x="31" y="11"/>
              </a:cxn>
              <a:cxn ang="0">
                <a:pos x="31" y="16"/>
              </a:cxn>
              <a:cxn ang="0">
                <a:pos x="27" y="16"/>
              </a:cxn>
              <a:cxn ang="0">
                <a:pos x="24" y="16"/>
              </a:cxn>
              <a:cxn ang="0">
                <a:pos x="20" y="16"/>
              </a:cxn>
              <a:cxn ang="0">
                <a:pos x="16" y="16"/>
              </a:cxn>
              <a:cxn ang="0">
                <a:pos x="13" y="16"/>
              </a:cxn>
              <a:cxn ang="0">
                <a:pos x="10" y="16"/>
              </a:cxn>
              <a:cxn ang="0">
                <a:pos x="5" y="16"/>
              </a:cxn>
              <a:cxn ang="0">
                <a:pos x="2" y="16"/>
              </a:cxn>
              <a:cxn ang="0">
                <a:pos x="0" y="13"/>
              </a:cxn>
              <a:cxn ang="0">
                <a:pos x="0" y="8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1" h="16">
                <a:moveTo>
                  <a:pt x="0" y="0"/>
                </a:moveTo>
                <a:lnTo>
                  <a:pt x="4" y="0"/>
                </a:lnTo>
                <a:lnTo>
                  <a:pt x="7" y="0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4" y="0"/>
                </a:lnTo>
                <a:lnTo>
                  <a:pt x="29" y="0"/>
                </a:lnTo>
                <a:lnTo>
                  <a:pt x="29" y="5"/>
                </a:lnTo>
                <a:lnTo>
                  <a:pt x="29" y="8"/>
                </a:lnTo>
                <a:lnTo>
                  <a:pt x="31" y="11"/>
                </a:lnTo>
                <a:lnTo>
                  <a:pt x="31" y="16"/>
                </a:lnTo>
                <a:lnTo>
                  <a:pt x="27" y="16"/>
                </a:lnTo>
                <a:lnTo>
                  <a:pt x="24" y="16"/>
                </a:lnTo>
                <a:lnTo>
                  <a:pt x="20" y="16"/>
                </a:lnTo>
                <a:lnTo>
                  <a:pt x="16" y="16"/>
                </a:lnTo>
                <a:lnTo>
                  <a:pt x="13" y="16"/>
                </a:lnTo>
                <a:lnTo>
                  <a:pt x="10" y="16"/>
                </a:lnTo>
                <a:lnTo>
                  <a:pt x="5" y="16"/>
                </a:lnTo>
                <a:lnTo>
                  <a:pt x="2" y="16"/>
                </a:lnTo>
                <a:lnTo>
                  <a:pt x="0" y="13"/>
                </a:lnTo>
                <a:lnTo>
                  <a:pt x="0" y="8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5" name="Freeform 188"/>
          <p:cNvSpPr>
            <a:spLocks/>
          </p:cNvSpPr>
          <p:nvPr/>
        </p:nvSpPr>
        <p:spPr bwMode="auto">
          <a:xfrm>
            <a:off x="5444229" y="5773556"/>
            <a:ext cx="56547" cy="3288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3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3" y="0"/>
              </a:cxn>
              <a:cxn ang="0">
                <a:pos x="33" y="5"/>
              </a:cxn>
              <a:cxn ang="0">
                <a:pos x="32" y="9"/>
              </a:cxn>
              <a:cxn ang="0">
                <a:pos x="32" y="14"/>
              </a:cxn>
              <a:cxn ang="0">
                <a:pos x="32" y="19"/>
              </a:cxn>
              <a:cxn ang="0">
                <a:pos x="29" y="19"/>
              </a:cxn>
              <a:cxn ang="0">
                <a:pos x="27" y="19"/>
              </a:cxn>
              <a:cxn ang="0">
                <a:pos x="25" y="19"/>
              </a:cxn>
              <a:cxn ang="0">
                <a:pos x="24" y="19"/>
              </a:cxn>
              <a:cxn ang="0">
                <a:pos x="21" y="19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3" y="19"/>
              </a:cxn>
              <a:cxn ang="0">
                <a:pos x="11" y="19"/>
              </a:cxn>
              <a:cxn ang="0">
                <a:pos x="9" y="19"/>
              </a:cxn>
              <a:cxn ang="0">
                <a:pos x="8" y="19"/>
              </a:cxn>
              <a:cxn ang="0">
                <a:pos x="5" y="19"/>
              </a:cxn>
              <a:cxn ang="0">
                <a:pos x="3" y="19"/>
              </a:cxn>
              <a:cxn ang="0">
                <a:pos x="1" y="19"/>
              </a:cxn>
              <a:cxn ang="0">
                <a:pos x="0" y="19"/>
              </a:cxn>
              <a:cxn ang="0">
                <a:pos x="0" y="14"/>
              </a:cxn>
              <a:cxn ang="0">
                <a:pos x="1" y="9"/>
              </a:cxn>
              <a:cxn ang="0">
                <a:pos x="1" y="5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33" h="19">
                <a:moveTo>
                  <a:pt x="1" y="0"/>
                </a:move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3" y="0"/>
                </a:lnTo>
                <a:lnTo>
                  <a:pt x="33" y="5"/>
                </a:lnTo>
                <a:lnTo>
                  <a:pt x="32" y="9"/>
                </a:lnTo>
                <a:lnTo>
                  <a:pt x="32" y="14"/>
                </a:lnTo>
                <a:lnTo>
                  <a:pt x="32" y="19"/>
                </a:lnTo>
                <a:lnTo>
                  <a:pt x="29" y="19"/>
                </a:lnTo>
                <a:lnTo>
                  <a:pt x="27" y="19"/>
                </a:lnTo>
                <a:lnTo>
                  <a:pt x="25" y="19"/>
                </a:lnTo>
                <a:lnTo>
                  <a:pt x="24" y="19"/>
                </a:lnTo>
                <a:lnTo>
                  <a:pt x="21" y="19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3" y="19"/>
                </a:lnTo>
                <a:lnTo>
                  <a:pt x="11" y="19"/>
                </a:lnTo>
                <a:lnTo>
                  <a:pt x="9" y="19"/>
                </a:lnTo>
                <a:lnTo>
                  <a:pt x="8" y="19"/>
                </a:lnTo>
                <a:lnTo>
                  <a:pt x="5" y="19"/>
                </a:lnTo>
                <a:lnTo>
                  <a:pt x="3" y="19"/>
                </a:lnTo>
                <a:lnTo>
                  <a:pt x="1" y="19"/>
                </a:lnTo>
                <a:lnTo>
                  <a:pt x="0" y="19"/>
                </a:lnTo>
                <a:lnTo>
                  <a:pt x="0" y="14"/>
                </a:lnTo>
                <a:lnTo>
                  <a:pt x="1" y="9"/>
                </a:lnTo>
                <a:lnTo>
                  <a:pt x="1" y="5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6" name="Freeform 189"/>
          <p:cNvSpPr>
            <a:spLocks/>
          </p:cNvSpPr>
          <p:nvPr/>
        </p:nvSpPr>
        <p:spPr bwMode="auto">
          <a:xfrm>
            <a:off x="5526479" y="5773556"/>
            <a:ext cx="56547" cy="36341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0"/>
              </a:cxn>
              <a:cxn ang="0">
                <a:pos x="5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7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3" y="0"/>
              </a:cxn>
              <a:cxn ang="0">
                <a:pos x="33" y="5"/>
              </a:cxn>
              <a:cxn ang="0">
                <a:pos x="32" y="9"/>
              </a:cxn>
              <a:cxn ang="0">
                <a:pos x="32" y="14"/>
              </a:cxn>
              <a:cxn ang="0">
                <a:pos x="32" y="21"/>
              </a:cxn>
              <a:cxn ang="0">
                <a:pos x="30" y="21"/>
              </a:cxn>
              <a:cxn ang="0">
                <a:pos x="27" y="21"/>
              </a:cxn>
              <a:cxn ang="0">
                <a:pos x="25" y="21"/>
              </a:cxn>
              <a:cxn ang="0">
                <a:pos x="24" y="21"/>
              </a:cxn>
              <a:cxn ang="0">
                <a:pos x="21" y="19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3" y="19"/>
              </a:cxn>
              <a:cxn ang="0">
                <a:pos x="11" y="19"/>
              </a:cxn>
              <a:cxn ang="0">
                <a:pos x="9" y="19"/>
              </a:cxn>
              <a:cxn ang="0">
                <a:pos x="8" y="19"/>
              </a:cxn>
              <a:cxn ang="0">
                <a:pos x="5" y="19"/>
              </a:cxn>
              <a:cxn ang="0">
                <a:pos x="3" y="19"/>
              </a:cxn>
              <a:cxn ang="0">
                <a:pos x="1" y="19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1" y="5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33" h="21">
                <a:moveTo>
                  <a:pt x="1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3" y="0"/>
                </a:lnTo>
                <a:lnTo>
                  <a:pt x="33" y="5"/>
                </a:lnTo>
                <a:lnTo>
                  <a:pt x="32" y="9"/>
                </a:lnTo>
                <a:lnTo>
                  <a:pt x="32" y="14"/>
                </a:lnTo>
                <a:lnTo>
                  <a:pt x="32" y="21"/>
                </a:lnTo>
                <a:lnTo>
                  <a:pt x="30" y="21"/>
                </a:lnTo>
                <a:lnTo>
                  <a:pt x="27" y="21"/>
                </a:lnTo>
                <a:lnTo>
                  <a:pt x="25" y="21"/>
                </a:lnTo>
                <a:lnTo>
                  <a:pt x="24" y="21"/>
                </a:lnTo>
                <a:lnTo>
                  <a:pt x="21" y="19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3" y="19"/>
                </a:lnTo>
                <a:lnTo>
                  <a:pt x="11" y="19"/>
                </a:lnTo>
                <a:lnTo>
                  <a:pt x="9" y="19"/>
                </a:lnTo>
                <a:lnTo>
                  <a:pt x="8" y="19"/>
                </a:lnTo>
                <a:lnTo>
                  <a:pt x="5" y="19"/>
                </a:lnTo>
                <a:lnTo>
                  <a:pt x="3" y="19"/>
                </a:lnTo>
                <a:lnTo>
                  <a:pt x="1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1" y="5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7" name="Freeform 190"/>
          <p:cNvSpPr>
            <a:spLocks/>
          </p:cNvSpPr>
          <p:nvPr/>
        </p:nvSpPr>
        <p:spPr bwMode="auto">
          <a:xfrm>
            <a:off x="5608728" y="5773556"/>
            <a:ext cx="56547" cy="36341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7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3" y="0"/>
              </a:cxn>
              <a:cxn ang="0">
                <a:pos x="33" y="5"/>
              </a:cxn>
              <a:cxn ang="0">
                <a:pos x="32" y="9"/>
              </a:cxn>
              <a:cxn ang="0">
                <a:pos x="32" y="14"/>
              </a:cxn>
              <a:cxn ang="0">
                <a:pos x="32" y="19"/>
              </a:cxn>
              <a:cxn ang="0">
                <a:pos x="30" y="19"/>
              </a:cxn>
              <a:cxn ang="0">
                <a:pos x="27" y="19"/>
              </a:cxn>
              <a:cxn ang="0">
                <a:pos x="25" y="19"/>
              </a:cxn>
              <a:cxn ang="0">
                <a:pos x="24" y="19"/>
              </a:cxn>
              <a:cxn ang="0">
                <a:pos x="21" y="19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3" y="19"/>
              </a:cxn>
              <a:cxn ang="0">
                <a:pos x="11" y="19"/>
              </a:cxn>
              <a:cxn ang="0">
                <a:pos x="9" y="21"/>
              </a:cxn>
              <a:cxn ang="0">
                <a:pos x="8" y="21"/>
              </a:cxn>
              <a:cxn ang="0">
                <a:pos x="6" y="21"/>
              </a:cxn>
              <a:cxn ang="0">
                <a:pos x="5" y="21"/>
              </a:cxn>
              <a:cxn ang="0">
                <a:pos x="1" y="21"/>
              </a:cxn>
              <a:cxn ang="0">
                <a:pos x="0" y="21"/>
              </a:cxn>
              <a:cxn ang="0">
                <a:pos x="0" y="16"/>
              </a:cxn>
              <a:cxn ang="0">
                <a:pos x="1" y="9"/>
              </a:cxn>
              <a:cxn ang="0">
                <a:pos x="1" y="5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33" h="21">
                <a:moveTo>
                  <a:pt x="1" y="0"/>
                </a:move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3" y="0"/>
                </a:lnTo>
                <a:lnTo>
                  <a:pt x="33" y="5"/>
                </a:lnTo>
                <a:lnTo>
                  <a:pt x="32" y="9"/>
                </a:lnTo>
                <a:lnTo>
                  <a:pt x="32" y="14"/>
                </a:lnTo>
                <a:lnTo>
                  <a:pt x="32" y="19"/>
                </a:lnTo>
                <a:lnTo>
                  <a:pt x="30" y="19"/>
                </a:lnTo>
                <a:lnTo>
                  <a:pt x="27" y="19"/>
                </a:lnTo>
                <a:lnTo>
                  <a:pt x="25" y="19"/>
                </a:lnTo>
                <a:lnTo>
                  <a:pt x="24" y="19"/>
                </a:lnTo>
                <a:lnTo>
                  <a:pt x="21" y="19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3" y="19"/>
                </a:lnTo>
                <a:lnTo>
                  <a:pt x="11" y="19"/>
                </a:lnTo>
                <a:lnTo>
                  <a:pt x="9" y="21"/>
                </a:lnTo>
                <a:lnTo>
                  <a:pt x="8" y="21"/>
                </a:lnTo>
                <a:lnTo>
                  <a:pt x="6" y="21"/>
                </a:lnTo>
                <a:lnTo>
                  <a:pt x="5" y="21"/>
                </a:lnTo>
                <a:lnTo>
                  <a:pt x="1" y="21"/>
                </a:lnTo>
                <a:lnTo>
                  <a:pt x="0" y="21"/>
                </a:lnTo>
                <a:lnTo>
                  <a:pt x="0" y="16"/>
                </a:lnTo>
                <a:lnTo>
                  <a:pt x="1" y="9"/>
                </a:lnTo>
                <a:lnTo>
                  <a:pt x="1" y="5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8" name="Freeform 191"/>
          <p:cNvSpPr>
            <a:spLocks/>
          </p:cNvSpPr>
          <p:nvPr/>
        </p:nvSpPr>
        <p:spPr bwMode="auto">
          <a:xfrm>
            <a:off x="5690978" y="5773556"/>
            <a:ext cx="56547" cy="36341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0"/>
              </a:cxn>
              <a:cxn ang="0">
                <a:pos x="5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7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0" y="0"/>
              </a:cxn>
              <a:cxn ang="0">
                <a:pos x="33" y="0"/>
              </a:cxn>
              <a:cxn ang="0">
                <a:pos x="32" y="5"/>
              </a:cxn>
              <a:cxn ang="0">
                <a:pos x="32" y="9"/>
              </a:cxn>
              <a:cxn ang="0">
                <a:pos x="32" y="14"/>
              </a:cxn>
              <a:cxn ang="0">
                <a:pos x="32" y="21"/>
              </a:cxn>
              <a:cxn ang="0">
                <a:pos x="29" y="21"/>
              </a:cxn>
              <a:cxn ang="0">
                <a:pos x="27" y="21"/>
              </a:cxn>
              <a:cxn ang="0">
                <a:pos x="25" y="21"/>
              </a:cxn>
              <a:cxn ang="0">
                <a:pos x="24" y="21"/>
              </a:cxn>
              <a:cxn ang="0">
                <a:pos x="21" y="21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3" y="19"/>
              </a:cxn>
              <a:cxn ang="0">
                <a:pos x="11" y="19"/>
              </a:cxn>
              <a:cxn ang="0">
                <a:pos x="9" y="19"/>
              </a:cxn>
              <a:cxn ang="0">
                <a:pos x="8" y="19"/>
              </a:cxn>
              <a:cxn ang="0">
                <a:pos x="6" y="19"/>
              </a:cxn>
              <a:cxn ang="0">
                <a:pos x="3" y="19"/>
              </a:cxn>
              <a:cxn ang="0">
                <a:pos x="1" y="19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1" y="5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33" h="21">
                <a:moveTo>
                  <a:pt x="1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3" y="0"/>
                </a:lnTo>
                <a:lnTo>
                  <a:pt x="32" y="5"/>
                </a:lnTo>
                <a:lnTo>
                  <a:pt x="32" y="9"/>
                </a:lnTo>
                <a:lnTo>
                  <a:pt x="32" y="14"/>
                </a:lnTo>
                <a:lnTo>
                  <a:pt x="32" y="21"/>
                </a:lnTo>
                <a:lnTo>
                  <a:pt x="29" y="21"/>
                </a:lnTo>
                <a:lnTo>
                  <a:pt x="27" y="21"/>
                </a:lnTo>
                <a:lnTo>
                  <a:pt x="25" y="21"/>
                </a:lnTo>
                <a:lnTo>
                  <a:pt x="24" y="21"/>
                </a:lnTo>
                <a:lnTo>
                  <a:pt x="21" y="21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3" y="19"/>
                </a:lnTo>
                <a:lnTo>
                  <a:pt x="11" y="19"/>
                </a:lnTo>
                <a:lnTo>
                  <a:pt x="9" y="19"/>
                </a:lnTo>
                <a:lnTo>
                  <a:pt x="8" y="19"/>
                </a:lnTo>
                <a:lnTo>
                  <a:pt x="6" y="19"/>
                </a:lnTo>
                <a:lnTo>
                  <a:pt x="3" y="19"/>
                </a:lnTo>
                <a:lnTo>
                  <a:pt x="1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1" y="5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9" name="Freeform 192"/>
          <p:cNvSpPr>
            <a:spLocks/>
          </p:cNvSpPr>
          <p:nvPr/>
        </p:nvSpPr>
        <p:spPr bwMode="auto">
          <a:xfrm>
            <a:off x="5773227" y="5773556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30" y="0"/>
              </a:cxn>
              <a:cxn ang="0">
                <a:pos x="32" y="0"/>
              </a:cxn>
              <a:cxn ang="0">
                <a:pos x="32" y="5"/>
              </a:cxn>
              <a:cxn ang="0">
                <a:pos x="32" y="9"/>
              </a:cxn>
              <a:cxn ang="0">
                <a:pos x="32" y="14"/>
              </a:cxn>
              <a:cxn ang="0">
                <a:pos x="32" y="19"/>
              </a:cxn>
              <a:cxn ang="0">
                <a:pos x="29" y="19"/>
              </a:cxn>
              <a:cxn ang="0">
                <a:pos x="27" y="19"/>
              </a:cxn>
              <a:cxn ang="0">
                <a:pos x="25" y="19"/>
              </a:cxn>
              <a:cxn ang="0">
                <a:pos x="22" y="19"/>
              </a:cxn>
              <a:cxn ang="0">
                <a:pos x="21" y="19"/>
              </a:cxn>
              <a:cxn ang="0">
                <a:pos x="19" y="19"/>
              </a:cxn>
              <a:cxn ang="0">
                <a:pos x="17" y="19"/>
              </a:cxn>
              <a:cxn ang="0">
                <a:pos x="14" y="19"/>
              </a:cxn>
              <a:cxn ang="0">
                <a:pos x="13" y="21"/>
              </a:cxn>
              <a:cxn ang="0">
                <a:pos x="11" y="21"/>
              </a:cxn>
              <a:cxn ang="0">
                <a:pos x="9" y="21"/>
              </a:cxn>
              <a:cxn ang="0">
                <a:pos x="8" y="21"/>
              </a:cxn>
              <a:cxn ang="0">
                <a:pos x="5" y="21"/>
              </a:cxn>
              <a:cxn ang="0">
                <a:pos x="3" y="21"/>
              </a:cxn>
              <a:cxn ang="0">
                <a:pos x="1" y="21"/>
              </a:cxn>
              <a:cxn ang="0">
                <a:pos x="0" y="21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2" y="5"/>
                </a:lnTo>
                <a:lnTo>
                  <a:pt x="32" y="9"/>
                </a:lnTo>
                <a:lnTo>
                  <a:pt x="32" y="14"/>
                </a:lnTo>
                <a:lnTo>
                  <a:pt x="32" y="19"/>
                </a:lnTo>
                <a:lnTo>
                  <a:pt x="29" y="19"/>
                </a:lnTo>
                <a:lnTo>
                  <a:pt x="27" y="19"/>
                </a:lnTo>
                <a:lnTo>
                  <a:pt x="25" y="19"/>
                </a:lnTo>
                <a:lnTo>
                  <a:pt x="22" y="19"/>
                </a:lnTo>
                <a:lnTo>
                  <a:pt x="21" y="19"/>
                </a:lnTo>
                <a:lnTo>
                  <a:pt x="19" y="19"/>
                </a:lnTo>
                <a:lnTo>
                  <a:pt x="17" y="19"/>
                </a:lnTo>
                <a:lnTo>
                  <a:pt x="14" y="19"/>
                </a:lnTo>
                <a:lnTo>
                  <a:pt x="13" y="21"/>
                </a:lnTo>
                <a:lnTo>
                  <a:pt x="11" y="21"/>
                </a:lnTo>
                <a:lnTo>
                  <a:pt x="9" y="21"/>
                </a:lnTo>
                <a:lnTo>
                  <a:pt x="8" y="21"/>
                </a:lnTo>
                <a:lnTo>
                  <a:pt x="5" y="21"/>
                </a:lnTo>
                <a:lnTo>
                  <a:pt x="3" y="21"/>
                </a:lnTo>
                <a:lnTo>
                  <a:pt x="1" y="21"/>
                </a:lnTo>
                <a:lnTo>
                  <a:pt x="0" y="21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0" name="Freeform 193"/>
          <p:cNvSpPr>
            <a:spLocks/>
          </p:cNvSpPr>
          <p:nvPr/>
        </p:nvSpPr>
        <p:spPr bwMode="auto">
          <a:xfrm>
            <a:off x="5852050" y="5773556"/>
            <a:ext cx="54833" cy="3288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19" y="0"/>
              </a:cxn>
              <a:cxn ang="0">
                <a:pos x="21" y="0"/>
              </a:cxn>
              <a:cxn ang="0">
                <a:pos x="23" y="0"/>
              </a:cxn>
              <a:cxn ang="0">
                <a:pos x="24" y="0"/>
              </a:cxn>
              <a:cxn ang="0">
                <a:pos x="27" y="0"/>
              </a:cxn>
              <a:cxn ang="0">
                <a:pos x="29" y="0"/>
              </a:cxn>
              <a:cxn ang="0">
                <a:pos x="31" y="0"/>
              </a:cxn>
              <a:cxn ang="0">
                <a:pos x="32" y="0"/>
              </a:cxn>
              <a:cxn ang="0">
                <a:pos x="32" y="5"/>
              </a:cxn>
              <a:cxn ang="0">
                <a:pos x="32" y="9"/>
              </a:cxn>
              <a:cxn ang="0">
                <a:pos x="32" y="14"/>
              </a:cxn>
              <a:cxn ang="0">
                <a:pos x="32" y="19"/>
              </a:cxn>
              <a:cxn ang="0">
                <a:pos x="31" y="19"/>
              </a:cxn>
              <a:cxn ang="0">
                <a:pos x="29" y="19"/>
              </a:cxn>
              <a:cxn ang="0">
                <a:pos x="26" y="19"/>
              </a:cxn>
              <a:cxn ang="0">
                <a:pos x="24" y="19"/>
              </a:cxn>
              <a:cxn ang="0">
                <a:pos x="23" y="19"/>
              </a:cxn>
              <a:cxn ang="0">
                <a:pos x="19" y="19"/>
              </a:cxn>
              <a:cxn ang="0">
                <a:pos x="18" y="19"/>
              </a:cxn>
              <a:cxn ang="0">
                <a:pos x="16" y="19"/>
              </a:cxn>
              <a:cxn ang="0">
                <a:pos x="15" y="19"/>
              </a:cxn>
              <a:cxn ang="0">
                <a:pos x="13" y="19"/>
              </a:cxn>
              <a:cxn ang="0">
                <a:pos x="10" y="19"/>
              </a:cxn>
              <a:cxn ang="0">
                <a:pos x="8" y="19"/>
              </a:cxn>
              <a:cxn ang="0">
                <a:pos x="7" y="19"/>
              </a:cxn>
              <a:cxn ang="0">
                <a:pos x="5" y="19"/>
              </a:cxn>
              <a:cxn ang="0">
                <a:pos x="2" y="19"/>
              </a:cxn>
              <a:cxn ang="0">
                <a:pos x="0" y="19"/>
              </a:cxn>
              <a:cxn ang="0">
                <a:pos x="0" y="14"/>
              </a:cxn>
              <a:cxn ang="0">
                <a:pos x="2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2" h="19">
                <a:moveTo>
                  <a:pt x="2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  <a:lnTo>
                  <a:pt x="32" y="5"/>
                </a:lnTo>
                <a:lnTo>
                  <a:pt x="32" y="9"/>
                </a:lnTo>
                <a:lnTo>
                  <a:pt x="32" y="14"/>
                </a:lnTo>
                <a:lnTo>
                  <a:pt x="32" y="19"/>
                </a:lnTo>
                <a:lnTo>
                  <a:pt x="31" y="19"/>
                </a:lnTo>
                <a:lnTo>
                  <a:pt x="29" y="19"/>
                </a:lnTo>
                <a:lnTo>
                  <a:pt x="26" y="19"/>
                </a:lnTo>
                <a:lnTo>
                  <a:pt x="24" y="19"/>
                </a:lnTo>
                <a:lnTo>
                  <a:pt x="23" y="19"/>
                </a:lnTo>
                <a:lnTo>
                  <a:pt x="19" y="19"/>
                </a:lnTo>
                <a:lnTo>
                  <a:pt x="18" y="19"/>
                </a:lnTo>
                <a:lnTo>
                  <a:pt x="16" y="19"/>
                </a:lnTo>
                <a:lnTo>
                  <a:pt x="15" y="19"/>
                </a:lnTo>
                <a:lnTo>
                  <a:pt x="13" y="19"/>
                </a:lnTo>
                <a:lnTo>
                  <a:pt x="10" y="19"/>
                </a:lnTo>
                <a:lnTo>
                  <a:pt x="8" y="19"/>
                </a:lnTo>
                <a:lnTo>
                  <a:pt x="7" y="19"/>
                </a:lnTo>
                <a:lnTo>
                  <a:pt x="5" y="19"/>
                </a:lnTo>
                <a:lnTo>
                  <a:pt x="2" y="19"/>
                </a:lnTo>
                <a:lnTo>
                  <a:pt x="0" y="19"/>
                </a:lnTo>
                <a:lnTo>
                  <a:pt x="0" y="14"/>
                </a:lnTo>
                <a:lnTo>
                  <a:pt x="2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1" name="Freeform 194"/>
          <p:cNvSpPr>
            <a:spLocks/>
          </p:cNvSpPr>
          <p:nvPr/>
        </p:nvSpPr>
        <p:spPr bwMode="auto">
          <a:xfrm>
            <a:off x="5934299" y="5773556"/>
            <a:ext cx="54833" cy="328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5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2" y="0"/>
              </a:cxn>
              <a:cxn ang="0">
                <a:pos x="32" y="5"/>
              </a:cxn>
              <a:cxn ang="0">
                <a:pos x="31" y="9"/>
              </a:cxn>
              <a:cxn ang="0">
                <a:pos x="31" y="14"/>
              </a:cxn>
              <a:cxn ang="0">
                <a:pos x="31" y="19"/>
              </a:cxn>
              <a:cxn ang="0">
                <a:pos x="29" y="19"/>
              </a:cxn>
              <a:cxn ang="0">
                <a:pos x="27" y="19"/>
              </a:cxn>
              <a:cxn ang="0">
                <a:pos x="26" y="19"/>
              </a:cxn>
              <a:cxn ang="0">
                <a:pos x="23" y="19"/>
              </a:cxn>
              <a:cxn ang="0">
                <a:pos x="21" y="19"/>
              </a:cxn>
              <a:cxn ang="0">
                <a:pos x="19" y="19"/>
              </a:cxn>
              <a:cxn ang="0">
                <a:pos x="18" y="19"/>
              </a:cxn>
              <a:cxn ang="0">
                <a:pos x="15" y="19"/>
              </a:cxn>
              <a:cxn ang="0">
                <a:pos x="15" y="19"/>
              </a:cxn>
              <a:cxn ang="0">
                <a:pos x="11" y="19"/>
              </a:cxn>
              <a:cxn ang="0">
                <a:pos x="10" y="19"/>
              </a:cxn>
              <a:cxn ang="0">
                <a:pos x="8" y="19"/>
              </a:cxn>
              <a:cxn ang="0">
                <a:pos x="7" y="19"/>
              </a:cxn>
              <a:cxn ang="0">
                <a:pos x="3" y="19"/>
              </a:cxn>
              <a:cxn ang="0">
                <a:pos x="2" y="19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2" y="0"/>
                </a:lnTo>
                <a:lnTo>
                  <a:pt x="32" y="5"/>
                </a:lnTo>
                <a:lnTo>
                  <a:pt x="31" y="9"/>
                </a:lnTo>
                <a:lnTo>
                  <a:pt x="31" y="14"/>
                </a:lnTo>
                <a:lnTo>
                  <a:pt x="31" y="19"/>
                </a:lnTo>
                <a:lnTo>
                  <a:pt x="29" y="19"/>
                </a:lnTo>
                <a:lnTo>
                  <a:pt x="27" y="19"/>
                </a:lnTo>
                <a:lnTo>
                  <a:pt x="26" y="19"/>
                </a:lnTo>
                <a:lnTo>
                  <a:pt x="23" y="19"/>
                </a:lnTo>
                <a:lnTo>
                  <a:pt x="21" y="19"/>
                </a:lnTo>
                <a:lnTo>
                  <a:pt x="19" y="19"/>
                </a:lnTo>
                <a:lnTo>
                  <a:pt x="18" y="19"/>
                </a:lnTo>
                <a:lnTo>
                  <a:pt x="15" y="19"/>
                </a:lnTo>
                <a:lnTo>
                  <a:pt x="15" y="19"/>
                </a:lnTo>
                <a:lnTo>
                  <a:pt x="11" y="19"/>
                </a:lnTo>
                <a:lnTo>
                  <a:pt x="10" y="19"/>
                </a:lnTo>
                <a:lnTo>
                  <a:pt x="8" y="19"/>
                </a:lnTo>
                <a:lnTo>
                  <a:pt x="7" y="19"/>
                </a:lnTo>
                <a:lnTo>
                  <a:pt x="3" y="19"/>
                </a:lnTo>
                <a:lnTo>
                  <a:pt x="2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2" name="Freeform 195"/>
          <p:cNvSpPr>
            <a:spLocks/>
          </p:cNvSpPr>
          <p:nvPr/>
        </p:nvSpPr>
        <p:spPr bwMode="auto">
          <a:xfrm>
            <a:off x="6014835" y="5773556"/>
            <a:ext cx="54833" cy="328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30" y="0"/>
              </a:cxn>
              <a:cxn ang="0">
                <a:pos x="32" y="0"/>
              </a:cxn>
              <a:cxn ang="0">
                <a:pos x="32" y="5"/>
              </a:cxn>
              <a:cxn ang="0">
                <a:pos x="30" y="9"/>
              </a:cxn>
              <a:cxn ang="0">
                <a:pos x="30" y="14"/>
              </a:cxn>
              <a:cxn ang="0">
                <a:pos x="30" y="19"/>
              </a:cxn>
              <a:cxn ang="0">
                <a:pos x="28" y="19"/>
              </a:cxn>
              <a:cxn ang="0">
                <a:pos x="27" y="19"/>
              </a:cxn>
              <a:cxn ang="0">
                <a:pos x="25" y="19"/>
              </a:cxn>
              <a:cxn ang="0">
                <a:pos x="22" y="19"/>
              </a:cxn>
              <a:cxn ang="0">
                <a:pos x="20" y="19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4" y="19"/>
              </a:cxn>
              <a:cxn ang="0">
                <a:pos x="11" y="19"/>
              </a:cxn>
              <a:cxn ang="0">
                <a:pos x="9" y="19"/>
              </a:cxn>
              <a:cxn ang="0">
                <a:pos x="8" y="19"/>
              </a:cxn>
              <a:cxn ang="0">
                <a:pos x="6" y="19"/>
              </a:cxn>
              <a:cxn ang="0">
                <a:pos x="4" y="19"/>
              </a:cxn>
              <a:cxn ang="0">
                <a:pos x="1" y="19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2" y="5"/>
                </a:lnTo>
                <a:lnTo>
                  <a:pt x="30" y="9"/>
                </a:lnTo>
                <a:lnTo>
                  <a:pt x="30" y="14"/>
                </a:lnTo>
                <a:lnTo>
                  <a:pt x="30" y="19"/>
                </a:lnTo>
                <a:lnTo>
                  <a:pt x="28" y="19"/>
                </a:lnTo>
                <a:lnTo>
                  <a:pt x="27" y="19"/>
                </a:lnTo>
                <a:lnTo>
                  <a:pt x="25" y="19"/>
                </a:lnTo>
                <a:lnTo>
                  <a:pt x="22" y="19"/>
                </a:lnTo>
                <a:lnTo>
                  <a:pt x="20" y="19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4" y="19"/>
                </a:lnTo>
                <a:lnTo>
                  <a:pt x="11" y="19"/>
                </a:lnTo>
                <a:lnTo>
                  <a:pt x="9" y="19"/>
                </a:lnTo>
                <a:lnTo>
                  <a:pt x="8" y="19"/>
                </a:lnTo>
                <a:lnTo>
                  <a:pt x="6" y="19"/>
                </a:lnTo>
                <a:lnTo>
                  <a:pt x="4" y="19"/>
                </a:lnTo>
                <a:lnTo>
                  <a:pt x="1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3" name="Freeform 196"/>
          <p:cNvSpPr>
            <a:spLocks/>
          </p:cNvSpPr>
          <p:nvPr/>
        </p:nvSpPr>
        <p:spPr bwMode="auto">
          <a:xfrm>
            <a:off x="6093658" y="5773556"/>
            <a:ext cx="51406" cy="328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3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0" y="0"/>
              </a:cxn>
              <a:cxn ang="0">
                <a:pos x="30" y="5"/>
              </a:cxn>
              <a:cxn ang="0">
                <a:pos x="30" y="9"/>
              </a:cxn>
              <a:cxn ang="0">
                <a:pos x="30" y="14"/>
              </a:cxn>
              <a:cxn ang="0">
                <a:pos x="30" y="19"/>
              </a:cxn>
              <a:cxn ang="0">
                <a:pos x="29" y="19"/>
              </a:cxn>
              <a:cxn ang="0">
                <a:pos x="27" y="19"/>
              </a:cxn>
              <a:cxn ang="0">
                <a:pos x="25" y="19"/>
              </a:cxn>
              <a:cxn ang="0">
                <a:pos x="24" y="19"/>
              </a:cxn>
              <a:cxn ang="0">
                <a:pos x="21" y="19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4" y="19"/>
              </a:cxn>
              <a:cxn ang="0">
                <a:pos x="13" y="19"/>
              </a:cxn>
              <a:cxn ang="0">
                <a:pos x="9" y="19"/>
              </a:cxn>
              <a:cxn ang="0">
                <a:pos x="8" y="19"/>
              </a:cxn>
              <a:cxn ang="0">
                <a:pos x="6" y="19"/>
              </a:cxn>
              <a:cxn ang="0">
                <a:pos x="5" y="19"/>
              </a:cxn>
              <a:cxn ang="0">
                <a:pos x="2" y="19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0" y="5"/>
                </a:lnTo>
                <a:lnTo>
                  <a:pt x="30" y="9"/>
                </a:lnTo>
                <a:lnTo>
                  <a:pt x="30" y="14"/>
                </a:lnTo>
                <a:lnTo>
                  <a:pt x="30" y="19"/>
                </a:lnTo>
                <a:lnTo>
                  <a:pt x="29" y="19"/>
                </a:lnTo>
                <a:lnTo>
                  <a:pt x="27" y="19"/>
                </a:lnTo>
                <a:lnTo>
                  <a:pt x="25" y="19"/>
                </a:lnTo>
                <a:lnTo>
                  <a:pt x="24" y="19"/>
                </a:lnTo>
                <a:lnTo>
                  <a:pt x="21" y="19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4" y="19"/>
                </a:lnTo>
                <a:lnTo>
                  <a:pt x="13" y="19"/>
                </a:lnTo>
                <a:lnTo>
                  <a:pt x="9" y="19"/>
                </a:lnTo>
                <a:lnTo>
                  <a:pt x="8" y="19"/>
                </a:lnTo>
                <a:lnTo>
                  <a:pt x="6" y="19"/>
                </a:lnTo>
                <a:lnTo>
                  <a:pt x="5" y="19"/>
                </a:lnTo>
                <a:lnTo>
                  <a:pt x="2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4" name="Freeform 197"/>
          <p:cNvSpPr>
            <a:spLocks/>
          </p:cNvSpPr>
          <p:nvPr/>
        </p:nvSpPr>
        <p:spPr bwMode="auto">
          <a:xfrm>
            <a:off x="6172480" y="5773556"/>
            <a:ext cx="53119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3" y="0"/>
              </a:cxn>
              <a:cxn ang="0">
                <a:pos x="26" y="0"/>
              </a:cxn>
              <a:cxn ang="0">
                <a:pos x="31" y="0"/>
              </a:cxn>
              <a:cxn ang="0">
                <a:pos x="31" y="5"/>
              </a:cxn>
              <a:cxn ang="0">
                <a:pos x="31" y="9"/>
              </a:cxn>
              <a:cxn ang="0">
                <a:pos x="31" y="16"/>
              </a:cxn>
              <a:cxn ang="0">
                <a:pos x="31" y="21"/>
              </a:cxn>
              <a:cxn ang="0">
                <a:pos x="26" y="21"/>
              </a:cxn>
              <a:cxn ang="0">
                <a:pos x="23" y="21"/>
              </a:cxn>
              <a:cxn ang="0">
                <a:pos x="19" y="21"/>
              </a:cxn>
              <a:cxn ang="0">
                <a:pos x="16" y="21"/>
              </a:cxn>
              <a:cxn ang="0">
                <a:pos x="11" y="21"/>
              </a:cxn>
              <a:cxn ang="0">
                <a:pos x="8" y="21"/>
              </a:cxn>
              <a:cxn ang="0">
                <a:pos x="3" y="21"/>
              </a:cxn>
              <a:cxn ang="0">
                <a:pos x="0" y="21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1" h="21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0"/>
                </a:lnTo>
                <a:lnTo>
                  <a:pt x="26" y="0"/>
                </a:lnTo>
                <a:lnTo>
                  <a:pt x="31" y="0"/>
                </a:lnTo>
                <a:lnTo>
                  <a:pt x="31" y="5"/>
                </a:lnTo>
                <a:lnTo>
                  <a:pt x="31" y="9"/>
                </a:lnTo>
                <a:lnTo>
                  <a:pt x="31" y="16"/>
                </a:lnTo>
                <a:lnTo>
                  <a:pt x="31" y="21"/>
                </a:lnTo>
                <a:lnTo>
                  <a:pt x="26" y="21"/>
                </a:lnTo>
                <a:lnTo>
                  <a:pt x="23" y="21"/>
                </a:lnTo>
                <a:lnTo>
                  <a:pt x="19" y="21"/>
                </a:lnTo>
                <a:lnTo>
                  <a:pt x="16" y="21"/>
                </a:lnTo>
                <a:lnTo>
                  <a:pt x="11" y="21"/>
                </a:lnTo>
                <a:lnTo>
                  <a:pt x="8" y="21"/>
                </a:lnTo>
                <a:lnTo>
                  <a:pt x="3" y="21"/>
                </a:lnTo>
                <a:lnTo>
                  <a:pt x="0" y="21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5" name="Freeform 198"/>
          <p:cNvSpPr>
            <a:spLocks/>
          </p:cNvSpPr>
          <p:nvPr/>
        </p:nvSpPr>
        <p:spPr bwMode="auto">
          <a:xfrm>
            <a:off x="6253016" y="5773556"/>
            <a:ext cx="51406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3" y="0"/>
              </a:cxn>
              <a:cxn ang="0">
                <a:pos x="4" y="0"/>
              </a:cxn>
              <a:cxn ang="0">
                <a:pos x="6" y="0"/>
              </a:cxn>
              <a:cxn ang="0">
                <a:pos x="9" y="0"/>
              </a:cxn>
              <a:cxn ang="0">
                <a:pos x="11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9" y="0"/>
              </a:cxn>
              <a:cxn ang="0">
                <a:pos x="20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0" y="9"/>
              </a:cxn>
              <a:cxn ang="0">
                <a:pos x="30" y="14"/>
              </a:cxn>
              <a:cxn ang="0">
                <a:pos x="30" y="19"/>
              </a:cxn>
              <a:cxn ang="0">
                <a:pos x="28" y="19"/>
              </a:cxn>
              <a:cxn ang="0">
                <a:pos x="27" y="19"/>
              </a:cxn>
              <a:cxn ang="0">
                <a:pos x="24" y="19"/>
              </a:cxn>
              <a:cxn ang="0">
                <a:pos x="22" y="19"/>
              </a:cxn>
              <a:cxn ang="0">
                <a:pos x="20" y="19"/>
              </a:cxn>
              <a:cxn ang="0">
                <a:pos x="19" y="19"/>
              </a:cxn>
              <a:cxn ang="0">
                <a:pos x="17" y="19"/>
              </a:cxn>
              <a:cxn ang="0">
                <a:pos x="16" y="19"/>
              </a:cxn>
              <a:cxn ang="0">
                <a:pos x="12" y="19"/>
              </a:cxn>
              <a:cxn ang="0">
                <a:pos x="11" y="19"/>
              </a:cxn>
              <a:cxn ang="0">
                <a:pos x="9" y="21"/>
              </a:cxn>
              <a:cxn ang="0">
                <a:pos x="8" y="21"/>
              </a:cxn>
              <a:cxn ang="0">
                <a:pos x="6" y="21"/>
              </a:cxn>
              <a:cxn ang="0">
                <a:pos x="3" y="21"/>
              </a:cxn>
              <a:cxn ang="0">
                <a:pos x="1" y="21"/>
              </a:cxn>
              <a:cxn ang="0">
                <a:pos x="0" y="21"/>
              </a:cxn>
              <a:cxn ang="0">
                <a:pos x="0" y="16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21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0" y="9"/>
                </a:lnTo>
                <a:lnTo>
                  <a:pt x="30" y="14"/>
                </a:lnTo>
                <a:lnTo>
                  <a:pt x="30" y="19"/>
                </a:lnTo>
                <a:lnTo>
                  <a:pt x="28" y="19"/>
                </a:lnTo>
                <a:lnTo>
                  <a:pt x="27" y="19"/>
                </a:lnTo>
                <a:lnTo>
                  <a:pt x="24" y="19"/>
                </a:lnTo>
                <a:lnTo>
                  <a:pt x="22" y="19"/>
                </a:lnTo>
                <a:lnTo>
                  <a:pt x="20" y="19"/>
                </a:lnTo>
                <a:lnTo>
                  <a:pt x="19" y="19"/>
                </a:lnTo>
                <a:lnTo>
                  <a:pt x="17" y="19"/>
                </a:lnTo>
                <a:lnTo>
                  <a:pt x="16" y="19"/>
                </a:lnTo>
                <a:lnTo>
                  <a:pt x="12" y="19"/>
                </a:lnTo>
                <a:lnTo>
                  <a:pt x="11" y="19"/>
                </a:lnTo>
                <a:lnTo>
                  <a:pt x="9" y="21"/>
                </a:lnTo>
                <a:lnTo>
                  <a:pt x="8" y="21"/>
                </a:lnTo>
                <a:lnTo>
                  <a:pt x="6" y="21"/>
                </a:lnTo>
                <a:lnTo>
                  <a:pt x="3" y="21"/>
                </a:lnTo>
                <a:lnTo>
                  <a:pt x="1" y="21"/>
                </a:lnTo>
                <a:lnTo>
                  <a:pt x="0" y="21"/>
                </a:lnTo>
                <a:lnTo>
                  <a:pt x="0" y="16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6" name="Freeform 199"/>
          <p:cNvSpPr>
            <a:spLocks/>
          </p:cNvSpPr>
          <p:nvPr/>
        </p:nvSpPr>
        <p:spPr bwMode="auto">
          <a:xfrm>
            <a:off x="6331839" y="5773556"/>
            <a:ext cx="49692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0" y="0"/>
              </a:cxn>
              <a:cxn ang="0">
                <a:pos x="14" y="0"/>
              </a:cxn>
              <a:cxn ang="0">
                <a:pos x="18" y="0"/>
              </a:cxn>
              <a:cxn ang="0">
                <a:pos x="21" y="0"/>
              </a:cxn>
              <a:cxn ang="0">
                <a:pos x="26" y="0"/>
              </a:cxn>
              <a:cxn ang="0">
                <a:pos x="29" y="0"/>
              </a:cxn>
              <a:cxn ang="0">
                <a:pos x="29" y="5"/>
              </a:cxn>
              <a:cxn ang="0">
                <a:pos x="29" y="9"/>
              </a:cxn>
              <a:cxn ang="0">
                <a:pos x="29" y="16"/>
              </a:cxn>
              <a:cxn ang="0">
                <a:pos x="29" y="21"/>
              </a:cxn>
              <a:cxn ang="0">
                <a:pos x="26" y="21"/>
              </a:cxn>
              <a:cxn ang="0">
                <a:pos x="22" y="21"/>
              </a:cxn>
              <a:cxn ang="0">
                <a:pos x="18" y="21"/>
              </a:cxn>
              <a:cxn ang="0">
                <a:pos x="14" y="21"/>
              </a:cxn>
              <a:cxn ang="0">
                <a:pos x="11" y="21"/>
              </a:cxn>
              <a:cxn ang="0">
                <a:pos x="6" y="21"/>
              </a:cxn>
              <a:cxn ang="0">
                <a:pos x="3" y="21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9" h="2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26" y="0"/>
                </a:lnTo>
                <a:lnTo>
                  <a:pt x="29" y="0"/>
                </a:lnTo>
                <a:lnTo>
                  <a:pt x="29" y="5"/>
                </a:lnTo>
                <a:lnTo>
                  <a:pt x="29" y="9"/>
                </a:lnTo>
                <a:lnTo>
                  <a:pt x="29" y="16"/>
                </a:lnTo>
                <a:lnTo>
                  <a:pt x="29" y="21"/>
                </a:lnTo>
                <a:lnTo>
                  <a:pt x="26" y="21"/>
                </a:lnTo>
                <a:lnTo>
                  <a:pt x="22" y="21"/>
                </a:lnTo>
                <a:lnTo>
                  <a:pt x="18" y="21"/>
                </a:lnTo>
                <a:lnTo>
                  <a:pt x="14" y="21"/>
                </a:lnTo>
                <a:lnTo>
                  <a:pt x="11" y="21"/>
                </a:lnTo>
                <a:lnTo>
                  <a:pt x="6" y="21"/>
                </a:lnTo>
                <a:lnTo>
                  <a:pt x="3" y="21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7" name="Freeform 200"/>
          <p:cNvSpPr>
            <a:spLocks/>
          </p:cNvSpPr>
          <p:nvPr/>
        </p:nvSpPr>
        <p:spPr bwMode="auto">
          <a:xfrm>
            <a:off x="6408947" y="5773556"/>
            <a:ext cx="51406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3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21" y="0"/>
              </a:cxn>
              <a:cxn ang="0">
                <a:pos x="22" y="0"/>
              </a:cxn>
              <a:cxn ang="0">
                <a:pos x="24" y="0"/>
              </a:cxn>
              <a:cxn ang="0">
                <a:pos x="25" y="0"/>
              </a:cxn>
              <a:cxn ang="0">
                <a:pos x="29" y="0"/>
              </a:cxn>
              <a:cxn ang="0">
                <a:pos x="30" y="0"/>
              </a:cxn>
              <a:cxn ang="0">
                <a:pos x="30" y="5"/>
              </a:cxn>
              <a:cxn ang="0">
                <a:pos x="30" y="9"/>
              </a:cxn>
              <a:cxn ang="0">
                <a:pos x="30" y="14"/>
              </a:cxn>
              <a:cxn ang="0">
                <a:pos x="30" y="21"/>
              </a:cxn>
              <a:cxn ang="0">
                <a:pos x="27" y="21"/>
              </a:cxn>
              <a:cxn ang="0">
                <a:pos x="22" y="21"/>
              </a:cxn>
              <a:cxn ang="0">
                <a:pos x="19" y="19"/>
              </a:cxn>
              <a:cxn ang="0">
                <a:pos x="14" y="19"/>
              </a:cxn>
              <a:cxn ang="0">
                <a:pos x="11" y="19"/>
              </a:cxn>
              <a:cxn ang="0">
                <a:pos x="8" y="19"/>
              </a:cxn>
              <a:cxn ang="0">
                <a:pos x="5" y="19"/>
              </a:cxn>
              <a:cxn ang="0">
                <a:pos x="0" y="19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21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5"/>
                </a:lnTo>
                <a:lnTo>
                  <a:pt x="30" y="9"/>
                </a:lnTo>
                <a:lnTo>
                  <a:pt x="30" y="14"/>
                </a:lnTo>
                <a:lnTo>
                  <a:pt x="30" y="21"/>
                </a:lnTo>
                <a:lnTo>
                  <a:pt x="27" y="21"/>
                </a:lnTo>
                <a:lnTo>
                  <a:pt x="22" y="21"/>
                </a:lnTo>
                <a:lnTo>
                  <a:pt x="19" y="19"/>
                </a:lnTo>
                <a:lnTo>
                  <a:pt x="14" y="19"/>
                </a:lnTo>
                <a:lnTo>
                  <a:pt x="11" y="19"/>
                </a:lnTo>
                <a:lnTo>
                  <a:pt x="8" y="19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8" name="Freeform 201"/>
          <p:cNvSpPr>
            <a:spLocks/>
          </p:cNvSpPr>
          <p:nvPr/>
        </p:nvSpPr>
        <p:spPr bwMode="auto">
          <a:xfrm>
            <a:off x="6970986" y="5773556"/>
            <a:ext cx="51406" cy="328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0" y="0"/>
              </a:cxn>
              <a:cxn ang="0">
                <a:pos x="25" y="0"/>
              </a:cxn>
              <a:cxn ang="0">
                <a:pos x="28" y="0"/>
              </a:cxn>
              <a:cxn ang="0">
                <a:pos x="28" y="5"/>
              </a:cxn>
              <a:cxn ang="0">
                <a:pos x="30" y="9"/>
              </a:cxn>
              <a:cxn ang="0">
                <a:pos x="30" y="14"/>
              </a:cxn>
              <a:cxn ang="0">
                <a:pos x="30" y="19"/>
              </a:cxn>
              <a:cxn ang="0">
                <a:pos x="27" y="19"/>
              </a:cxn>
              <a:cxn ang="0">
                <a:pos x="24" y="19"/>
              </a:cxn>
              <a:cxn ang="0">
                <a:pos x="20" y="19"/>
              </a:cxn>
              <a:cxn ang="0">
                <a:pos x="17" y="19"/>
              </a:cxn>
              <a:cxn ang="0">
                <a:pos x="12" y="19"/>
              </a:cxn>
              <a:cxn ang="0">
                <a:pos x="9" y="19"/>
              </a:cxn>
              <a:cxn ang="0">
                <a:pos x="6" y="19"/>
              </a:cxn>
              <a:cxn ang="0">
                <a:pos x="1" y="19"/>
              </a:cxn>
              <a:cxn ang="0">
                <a:pos x="1" y="14"/>
              </a:cxn>
              <a:cxn ang="0">
                <a:pos x="1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28" y="5"/>
                </a:lnTo>
                <a:lnTo>
                  <a:pt x="30" y="9"/>
                </a:lnTo>
                <a:lnTo>
                  <a:pt x="30" y="14"/>
                </a:lnTo>
                <a:lnTo>
                  <a:pt x="30" y="19"/>
                </a:lnTo>
                <a:lnTo>
                  <a:pt x="27" y="19"/>
                </a:lnTo>
                <a:lnTo>
                  <a:pt x="24" y="19"/>
                </a:lnTo>
                <a:lnTo>
                  <a:pt x="20" y="19"/>
                </a:lnTo>
                <a:lnTo>
                  <a:pt x="17" y="19"/>
                </a:lnTo>
                <a:lnTo>
                  <a:pt x="12" y="19"/>
                </a:lnTo>
                <a:lnTo>
                  <a:pt x="9" y="19"/>
                </a:lnTo>
                <a:lnTo>
                  <a:pt x="6" y="19"/>
                </a:lnTo>
                <a:lnTo>
                  <a:pt x="1" y="19"/>
                </a:lnTo>
                <a:lnTo>
                  <a:pt x="1" y="14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9" name="Freeform 202"/>
          <p:cNvSpPr>
            <a:spLocks/>
          </p:cNvSpPr>
          <p:nvPr/>
        </p:nvSpPr>
        <p:spPr bwMode="auto">
          <a:xfrm>
            <a:off x="7044668" y="5773556"/>
            <a:ext cx="54833" cy="363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30" y="0"/>
              </a:cxn>
              <a:cxn ang="0">
                <a:pos x="30" y="5"/>
              </a:cxn>
              <a:cxn ang="0">
                <a:pos x="30" y="9"/>
              </a:cxn>
              <a:cxn ang="0">
                <a:pos x="32" y="16"/>
              </a:cxn>
              <a:cxn ang="0">
                <a:pos x="32" y="21"/>
              </a:cxn>
              <a:cxn ang="0">
                <a:pos x="29" y="21"/>
              </a:cxn>
              <a:cxn ang="0">
                <a:pos x="24" y="21"/>
              </a:cxn>
              <a:cxn ang="0">
                <a:pos x="21" y="21"/>
              </a:cxn>
              <a:cxn ang="0">
                <a:pos x="17" y="21"/>
              </a:cxn>
              <a:cxn ang="0">
                <a:pos x="13" y="19"/>
              </a:cxn>
              <a:cxn ang="0">
                <a:pos x="9" y="19"/>
              </a:cxn>
              <a:cxn ang="0">
                <a:pos x="6" y="19"/>
              </a:cxn>
              <a:cxn ang="0">
                <a:pos x="3" y="19"/>
              </a:cxn>
              <a:cxn ang="0">
                <a:pos x="1" y="14"/>
              </a:cxn>
              <a:cxn ang="0">
                <a:pos x="1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30" y="0"/>
                </a:lnTo>
                <a:lnTo>
                  <a:pt x="30" y="5"/>
                </a:lnTo>
                <a:lnTo>
                  <a:pt x="30" y="9"/>
                </a:lnTo>
                <a:lnTo>
                  <a:pt x="32" y="16"/>
                </a:lnTo>
                <a:lnTo>
                  <a:pt x="32" y="21"/>
                </a:lnTo>
                <a:lnTo>
                  <a:pt x="29" y="21"/>
                </a:lnTo>
                <a:lnTo>
                  <a:pt x="24" y="21"/>
                </a:lnTo>
                <a:lnTo>
                  <a:pt x="21" y="21"/>
                </a:lnTo>
                <a:lnTo>
                  <a:pt x="17" y="21"/>
                </a:lnTo>
                <a:lnTo>
                  <a:pt x="13" y="19"/>
                </a:lnTo>
                <a:lnTo>
                  <a:pt x="9" y="19"/>
                </a:lnTo>
                <a:lnTo>
                  <a:pt x="6" y="19"/>
                </a:lnTo>
                <a:lnTo>
                  <a:pt x="3" y="19"/>
                </a:lnTo>
                <a:lnTo>
                  <a:pt x="1" y="14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0" name="Freeform 203"/>
          <p:cNvSpPr>
            <a:spLocks/>
          </p:cNvSpPr>
          <p:nvPr/>
        </p:nvSpPr>
        <p:spPr bwMode="auto">
          <a:xfrm>
            <a:off x="6691680" y="5773556"/>
            <a:ext cx="54833" cy="328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0" y="9"/>
              </a:cxn>
              <a:cxn ang="0">
                <a:pos x="32" y="14"/>
              </a:cxn>
              <a:cxn ang="0">
                <a:pos x="32" y="19"/>
              </a:cxn>
              <a:cxn ang="0">
                <a:pos x="28" y="19"/>
              </a:cxn>
              <a:cxn ang="0">
                <a:pos x="24" y="19"/>
              </a:cxn>
              <a:cxn ang="0">
                <a:pos x="20" y="19"/>
              </a:cxn>
              <a:cxn ang="0">
                <a:pos x="16" y="19"/>
              </a:cxn>
              <a:cxn ang="0">
                <a:pos x="12" y="19"/>
              </a:cxn>
              <a:cxn ang="0">
                <a:pos x="9" y="19"/>
              </a:cxn>
              <a:cxn ang="0">
                <a:pos x="6" y="19"/>
              </a:cxn>
              <a:cxn ang="0">
                <a:pos x="1" y="19"/>
              </a:cxn>
              <a:cxn ang="0">
                <a:pos x="1" y="14"/>
              </a:cxn>
              <a:cxn ang="0">
                <a:pos x="1" y="9"/>
              </a:cxn>
              <a:cxn ang="0">
                <a:pos x="1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0" y="9"/>
                </a:lnTo>
                <a:lnTo>
                  <a:pt x="32" y="14"/>
                </a:lnTo>
                <a:lnTo>
                  <a:pt x="32" y="19"/>
                </a:lnTo>
                <a:lnTo>
                  <a:pt x="28" y="19"/>
                </a:lnTo>
                <a:lnTo>
                  <a:pt x="24" y="19"/>
                </a:lnTo>
                <a:lnTo>
                  <a:pt x="20" y="19"/>
                </a:lnTo>
                <a:lnTo>
                  <a:pt x="16" y="19"/>
                </a:lnTo>
                <a:lnTo>
                  <a:pt x="12" y="19"/>
                </a:lnTo>
                <a:lnTo>
                  <a:pt x="9" y="19"/>
                </a:lnTo>
                <a:lnTo>
                  <a:pt x="6" y="19"/>
                </a:lnTo>
                <a:lnTo>
                  <a:pt x="1" y="19"/>
                </a:lnTo>
                <a:lnTo>
                  <a:pt x="1" y="14"/>
                </a:lnTo>
                <a:lnTo>
                  <a:pt x="1" y="9"/>
                </a:lnTo>
                <a:lnTo>
                  <a:pt x="1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1" name="Freeform 204"/>
          <p:cNvSpPr>
            <a:spLocks/>
          </p:cNvSpPr>
          <p:nvPr/>
        </p:nvSpPr>
        <p:spPr bwMode="auto">
          <a:xfrm>
            <a:off x="7118349" y="5773556"/>
            <a:ext cx="54833" cy="328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0" y="9"/>
              </a:cxn>
              <a:cxn ang="0">
                <a:pos x="32" y="14"/>
              </a:cxn>
              <a:cxn ang="0">
                <a:pos x="32" y="19"/>
              </a:cxn>
              <a:cxn ang="0">
                <a:pos x="29" y="19"/>
              </a:cxn>
              <a:cxn ang="0">
                <a:pos x="26" y="19"/>
              </a:cxn>
              <a:cxn ang="0">
                <a:pos x="21" y="19"/>
              </a:cxn>
              <a:cxn ang="0">
                <a:pos x="18" y="19"/>
              </a:cxn>
              <a:cxn ang="0">
                <a:pos x="14" y="19"/>
              </a:cxn>
              <a:cxn ang="0">
                <a:pos x="11" y="19"/>
              </a:cxn>
              <a:cxn ang="0">
                <a:pos x="6" y="19"/>
              </a:cxn>
              <a:cxn ang="0">
                <a:pos x="3" y="19"/>
              </a:cxn>
              <a:cxn ang="0">
                <a:pos x="3" y="14"/>
              </a:cxn>
              <a:cxn ang="0">
                <a:pos x="2" y="9"/>
              </a:cxn>
              <a:cxn ang="0">
                <a:pos x="2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19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0" y="9"/>
                </a:lnTo>
                <a:lnTo>
                  <a:pt x="32" y="14"/>
                </a:lnTo>
                <a:lnTo>
                  <a:pt x="32" y="19"/>
                </a:lnTo>
                <a:lnTo>
                  <a:pt x="29" y="19"/>
                </a:lnTo>
                <a:lnTo>
                  <a:pt x="26" y="19"/>
                </a:lnTo>
                <a:lnTo>
                  <a:pt x="21" y="19"/>
                </a:lnTo>
                <a:lnTo>
                  <a:pt x="18" y="19"/>
                </a:lnTo>
                <a:lnTo>
                  <a:pt x="14" y="19"/>
                </a:lnTo>
                <a:lnTo>
                  <a:pt x="11" y="19"/>
                </a:lnTo>
                <a:lnTo>
                  <a:pt x="6" y="19"/>
                </a:lnTo>
                <a:lnTo>
                  <a:pt x="3" y="19"/>
                </a:lnTo>
                <a:lnTo>
                  <a:pt x="3" y="14"/>
                </a:lnTo>
                <a:lnTo>
                  <a:pt x="2" y="9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2" name="Freeform 205"/>
          <p:cNvSpPr>
            <a:spLocks/>
          </p:cNvSpPr>
          <p:nvPr/>
        </p:nvSpPr>
        <p:spPr bwMode="auto">
          <a:xfrm>
            <a:off x="6766964" y="5810647"/>
            <a:ext cx="55465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18" y="0"/>
              </a:cxn>
              <a:cxn ang="0">
                <a:pos x="23" y="0"/>
              </a:cxn>
              <a:cxn ang="0">
                <a:pos x="26" y="0"/>
              </a:cxn>
              <a:cxn ang="0">
                <a:pos x="31" y="0"/>
              </a:cxn>
              <a:cxn ang="0">
                <a:pos x="31" y="5"/>
              </a:cxn>
              <a:cxn ang="0">
                <a:pos x="31" y="9"/>
              </a:cxn>
              <a:cxn ang="0">
                <a:pos x="31" y="16"/>
              </a:cxn>
              <a:cxn ang="0">
                <a:pos x="32" y="21"/>
              </a:cxn>
              <a:cxn ang="0">
                <a:pos x="28" y="21"/>
              </a:cxn>
              <a:cxn ang="0">
                <a:pos x="24" y="21"/>
              </a:cxn>
              <a:cxn ang="0">
                <a:pos x="20" y="19"/>
              </a:cxn>
              <a:cxn ang="0">
                <a:pos x="16" y="19"/>
              </a:cxn>
              <a:cxn ang="0">
                <a:pos x="13" y="19"/>
              </a:cxn>
              <a:cxn ang="0">
                <a:pos x="10" y="19"/>
              </a:cxn>
              <a:cxn ang="0">
                <a:pos x="7" y="19"/>
              </a:cxn>
              <a:cxn ang="0">
                <a:pos x="2" y="19"/>
              </a:cxn>
              <a:cxn ang="0">
                <a:pos x="2" y="14"/>
              </a:cxn>
              <a:cxn ang="0">
                <a:pos x="2" y="9"/>
              </a:cxn>
              <a:cxn ang="0">
                <a:pos x="2" y="5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23" y="0"/>
                </a:lnTo>
                <a:lnTo>
                  <a:pt x="26" y="0"/>
                </a:lnTo>
                <a:lnTo>
                  <a:pt x="31" y="0"/>
                </a:lnTo>
                <a:lnTo>
                  <a:pt x="31" y="5"/>
                </a:lnTo>
                <a:lnTo>
                  <a:pt x="31" y="9"/>
                </a:lnTo>
                <a:lnTo>
                  <a:pt x="31" y="16"/>
                </a:lnTo>
                <a:lnTo>
                  <a:pt x="32" y="21"/>
                </a:lnTo>
                <a:lnTo>
                  <a:pt x="28" y="21"/>
                </a:lnTo>
                <a:lnTo>
                  <a:pt x="24" y="21"/>
                </a:lnTo>
                <a:lnTo>
                  <a:pt x="20" y="19"/>
                </a:lnTo>
                <a:lnTo>
                  <a:pt x="16" y="19"/>
                </a:lnTo>
                <a:lnTo>
                  <a:pt x="13" y="19"/>
                </a:lnTo>
                <a:lnTo>
                  <a:pt x="10" y="19"/>
                </a:lnTo>
                <a:lnTo>
                  <a:pt x="7" y="19"/>
                </a:lnTo>
                <a:lnTo>
                  <a:pt x="2" y="19"/>
                </a:lnTo>
                <a:lnTo>
                  <a:pt x="2" y="14"/>
                </a:lnTo>
                <a:lnTo>
                  <a:pt x="2" y="9"/>
                </a:lnTo>
                <a:lnTo>
                  <a:pt x="2" y="5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3" name="Freeform 206"/>
          <p:cNvSpPr>
            <a:spLocks/>
          </p:cNvSpPr>
          <p:nvPr/>
        </p:nvSpPr>
        <p:spPr bwMode="auto">
          <a:xfrm>
            <a:off x="7196006" y="5810647"/>
            <a:ext cx="50571" cy="332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9" y="0"/>
              </a:cxn>
              <a:cxn ang="0">
                <a:pos x="13" y="0"/>
              </a:cxn>
              <a:cxn ang="0">
                <a:pos x="17" y="0"/>
              </a:cxn>
              <a:cxn ang="0">
                <a:pos x="21" y="0"/>
              </a:cxn>
              <a:cxn ang="0">
                <a:pos x="24" y="0"/>
              </a:cxn>
              <a:cxn ang="0">
                <a:pos x="29" y="0"/>
              </a:cxn>
              <a:cxn ang="0">
                <a:pos x="29" y="5"/>
              </a:cxn>
              <a:cxn ang="0">
                <a:pos x="29" y="9"/>
              </a:cxn>
              <a:cxn ang="0">
                <a:pos x="30" y="14"/>
              </a:cxn>
              <a:cxn ang="0">
                <a:pos x="30" y="19"/>
              </a:cxn>
              <a:cxn ang="0">
                <a:pos x="27" y="19"/>
              </a:cxn>
              <a:cxn ang="0">
                <a:pos x="24" y="19"/>
              </a:cxn>
              <a:cxn ang="0">
                <a:pos x="21" y="19"/>
              </a:cxn>
              <a:cxn ang="0">
                <a:pos x="16" y="19"/>
              </a:cxn>
              <a:cxn ang="0">
                <a:pos x="13" y="19"/>
              </a:cxn>
              <a:cxn ang="0">
                <a:pos x="9" y="19"/>
              </a:cxn>
              <a:cxn ang="0">
                <a:pos x="6" y="19"/>
              </a:cxn>
              <a:cxn ang="0">
                <a:pos x="3" y="19"/>
              </a:cxn>
              <a:cxn ang="0">
                <a:pos x="1" y="14"/>
              </a:cxn>
              <a:cxn ang="0">
                <a:pos x="1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19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7" y="0"/>
                </a:lnTo>
                <a:lnTo>
                  <a:pt x="21" y="0"/>
                </a:lnTo>
                <a:lnTo>
                  <a:pt x="24" y="0"/>
                </a:lnTo>
                <a:lnTo>
                  <a:pt x="29" y="0"/>
                </a:lnTo>
                <a:lnTo>
                  <a:pt x="29" y="5"/>
                </a:lnTo>
                <a:lnTo>
                  <a:pt x="29" y="9"/>
                </a:lnTo>
                <a:lnTo>
                  <a:pt x="30" y="14"/>
                </a:lnTo>
                <a:lnTo>
                  <a:pt x="30" y="19"/>
                </a:lnTo>
                <a:lnTo>
                  <a:pt x="27" y="19"/>
                </a:lnTo>
                <a:lnTo>
                  <a:pt x="24" y="19"/>
                </a:lnTo>
                <a:lnTo>
                  <a:pt x="21" y="19"/>
                </a:lnTo>
                <a:lnTo>
                  <a:pt x="16" y="19"/>
                </a:lnTo>
                <a:lnTo>
                  <a:pt x="13" y="19"/>
                </a:lnTo>
                <a:lnTo>
                  <a:pt x="9" y="19"/>
                </a:lnTo>
                <a:lnTo>
                  <a:pt x="6" y="19"/>
                </a:lnTo>
                <a:lnTo>
                  <a:pt x="3" y="19"/>
                </a:lnTo>
                <a:lnTo>
                  <a:pt x="1" y="14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4" name="Freeform 207"/>
          <p:cNvSpPr>
            <a:spLocks/>
          </p:cNvSpPr>
          <p:nvPr/>
        </p:nvSpPr>
        <p:spPr bwMode="auto">
          <a:xfrm>
            <a:off x="6842006" y="5810647"/>
            <a:ext cx="53834" cy="332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1" y="9"/>
              </a:cxn>
              <a:cxn ang="0">
                <a:pos x="31" y="14"/>
              </a:cxn>
              <a:cxn ang="0">
                <a:pos x="31" y="19"/>
              </a:cxn>
              <a:cxn ang="0">
                <a:pos x="28" y="19"/>
              </a:cxn>
              <a:cxn ang="0">
                <a:pos x="25" y="19"/>
              </a:cxn>
              <a:cxn ang="0">
                <a:pos x="20" y="19"/>
              </a:cxn>
              <a:cxn ang="0">
                <a:pos x="17" y="19"/>
              </a:cxn>
              <a:cxn ang="0">
                <a:pos x="14" y="19"/>
              </a:cxn>
              <a:cxn ang="0">
                <a:pos x="11" y="19"/>
              </a:cxn>
              <a:cxn ang="0">
                <a:pos x="6" y="19"/>
              </a:cxn>
              <a:cxn ang="0">
                <a:pos x="3" y="19"/>
              </a:cxn>
              <a:cxn ang="0">
                <a:pos x="3" y="14"/>
              </a:cxn>
              <a:cxn ang="0">
                <a:pos x="1" y="9"/>
              </a:cxn>
              <a:cxn ang="0">
                <a:pos x="1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1" h="19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1" y="9"/>
                </a:lnTo>
                <a:lnTo>
                  <a:pt x="31" y="14"/>
                </a:lnTo>
                <a:lnTo>
                  <a:pt x="31" y="19"/>
                </a:lnTo>
                <a:lnTo>
                  <a:pt x="28" y="19"/>
                </a:lnTo>
                <a:lnTo>
                  <a:pt x="25" y="19"/>
                </a:lnTo>
                <a:lnTo>
                  <a:pt x="20" y="19"/>
                </a:lnTo>
                <a:lnTo>
                  <a:pt x="17" y="19"/>
                </a:lnTo>
                <a:lnTo>
                  <a:pt x="14" y="19"/>
                </a:lnTo>
                <a:lnTo>
                  <a:pt x="11" y="19"/>
                </a:lnTo>
                <a:lnTo>
                  <a:pt x="6" y="19"/>
                </a:lnTo>
                <a:lnTo>
                  <a:pt x="3" y="19"/>
                </a:lnTo>
                <a:lnTo>
                  <a:pt x="3" y="14"/>
                </a:lnTo>
                <a:lnTo>
                  <a:pt x="1" y="9"/>
                </a:lnTo>
                <a:lnTo>
                  <a:pt x="1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5" name="Freeform 208"/>
          <p:cNvSpPr>
            <a:spLocks/>
          </p:cNvSpPr>
          <p:nvPr/>
        </p:nvSpPr>
        <p:spPr bwMode="auto">
          <a:xfrm>
            <a:off x="6486375" y="5810647"/>
            <a:ext cx="130507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9" y="0"/>
              </a:cxn>
              <a:cxn ang="0">
                <a:pos x="14" y="0"/>
              </a:cxn>
              <a:cxn ang="0">
                <a:pos x="19" y="0"/>
              </a:cxn>
              <a:cxn ang="0">
                <a:pos x="24" y="0"/>
              </a:cxn>
              <a:cxn ang="0">
                <a:pos x="28" y="0"/>
              </a:cxn>
              <a:cxn ang="0">
                <a:pos x="33" y="0"/>
              </a:cxn>
              <a:cxn ang="0">
                <a:pos x="38" y="0"/>
              </a:cxn>
              <a:cxn ang="0">
                <a:pos x="43" y="0"/>
              </a:cxn>
              <a:cxn ang="0">
                <a:pos x="48" y="0"/>
              </a:cxn>
              <a:cxn ang="0">
                <a:pos x="52" y="0"/>
              </a:cxn>
              <a:cxn ang="0">
                <a:pos x="57" y="0"/>
              </a:cxn>
              <a:cxn ang="0">
                <a:pos x="62" y="0"/>
              </a:cxn>
              <a:cxn ang="0">
                <a:pos x="67" y="0"/>
              </a:cxn>
              <a:cxn ang="0">
                <a:pos x="72" y="0"/>
              </a:cxn>
              <a:cxn ang="0">
                <a:pos x="76" y="0"/>
              </a:cxn>
              <a:cxn ang="0">
                <a:pos x="76" y="5"/>
              </a:cxn>
              <a:cxn ang="0">
                <a:pos x="76" y="9"/>
              </a:cxn>
              <a:cxn ang="0">
                <a:pos x="76" y="14"/>
              </a:cxn>
              <a:cxn ang="0">
                <a:pos x="76" y="21"/>
              </a:cxn>
              <a:cxn ang="0">
                <a:pos x="73" y="21"/>
              </a:cxn>
              <a:cxn ang="0">
                <a:pos x="68" y="21"/>
              </a:cxn>
              <a:cxn ang="0">
                <a:pos x="64" y="21"/>
              </a:cxn>
              <a:cxn ang="0">
                <a:pos x="59" y="21"/>
              </a:cxn>
              <a:cxn ang="0">
                <a:pos x="54" y="21"/>
              </a:cxn>
              <a:cxn ang="0">
                <a:pos x="49" y="21"/>
              </a:cxn>
              <a:cxn ang="0">
                <a:pos x="44" y="21"/>
              </a:cxn>
              <a:cxn ang="0">
                <a:pos x="38" y="21"/>
              </a:cxn>
              <a:cxn ang="0">
                <a:pos x="33" y="21"/>
              </a:cxn>
              <a:cxn ang="0">
                <a:pos x="30" y="21"/>
              </a:cxn>
              <a:cxn ang="0">
                <a:pos x="25" y="21"/>
              </a:cxn>
              <a:cxn ang="0">
                <a:pos x="20" y="21"/>
              </a:cxn>
              <a:cxn ang="0">
                <a:pos x="16" y="21"/>
              </a:cxn>
              <a:cxn ang="0">
                <a:pos x="9" y="21"/>
              </a:cxn>
              <a:cxn ang="0">
                <a:pos x="6" y="19"/>
              </a:cxn>
              <a:cxn ang="0">
                <a:pos x="1" y="19"/>
              </a:cxn>
              <a:cxn ang="0">
                <a:pos x="0" y="14"/>
              </a:cxn>
              <a:cxn ang="0">
                <a:pos x="0" y="9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76" h="21">
                <a:moveTo>
                  <a:pt x="0" y="0"/>
                </a:move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0"/>
                </a:lnTo>
                <a:lnTo>
                  <a:pt x="24" y="0"/>
                </a:lnTo>
                <a:lnTo>
                  <a:pt x="28" y="0"/>
                </a:lnTo>
                <a:lnTo>
                  <a:pt x="33" y="0"/>
                </a:lnTo>
                <a:lnTo>
                  <a:pt x="38" y="0"/>
                </a:lnTo>
                <a:lnTo>
                  <a:pt x="43" y="0"/>
                </a:lnTo>
                <a:lnTo>
                  <a:pt x="48" y="0"/>
                </a:lnTo>
                <a:lnTo>
                  <a:pt x="52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5"/>
                </a:lnTo>
                <a:lnTo>
                  <a:pt x="76" y="9"/>
                </a:lnTo>
                <a:lnTo>
                  <a:pt x="76" y="14"/>
                </a:lnTo>
                <a:lnTo>
                  <a:pt x="76" y="21"/>
                </a:lnTo>
                <a:lnTo>
                  <a:pt x="73" y="21"/>
                </a:lnTo>
                <a:lnTo>
                  <a:pt x="68" y="21"/>
                </a:lnTo>
                <a:lnTo>
                  <a:pt x="64" y="21"/>
                </a:lnTo>
                <a:lnTo>
                  <a:pt x="59" y="21"/>
                </a:lnTo>
                <a:lnTo>
                  <a:pt x="54" y="21"/>
                </a:lnTo>
                <a:lnTo>
                  <a:pt x="49" y="21"/>
                </a:lnTo>
                <a:lnTo>
                  <a:pt x="44" y="21"/>
                </a:lnTo>
                <a:lnTo>
                  <a:pt x="38" y="21"/>
                </a:lnTo>
                <a:lnTo>
                  <a:pt x="33" y="21"/>
                </a:lnTo>
                <a:lnTo>
                  <a:pt x="30" y="21"/>
                </a:lnTo>
                <a:lnTo>
                  <a:pt x="25" y="21"/>
                </a:lnTo>
                <a:lnTo>
                  <a:pt x="20" y="21"/>
                </a:lnTo>
                <a:lnTo>
                  <a:pt x="16" y="21"/>
                </a:lnTo>
                <a:lnTo>
                  <a:pt x="9" y="21"/>
                </a:lnTo>
                <a:lnTo>
                  <a:pt x="6" y="19"/>
                </a:lnTo>
                <a:lnTo>
                  <a:pt x="1" y="19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6" name="Freeform 209"/>
          <p:cNvSpPr>
            <a:spLocks/>
          </p:cNvSpPr>
          <p:nvPr/>
        </p:nvSpPr>
        <p:spPr bwMode="auto">
          <a:xfrm>
            <a:off x="5652761" y="5916976"/>
            <a:ext cx="57097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5" y="0"/>
              </a:cxn>
              <a:cxn ang="0">
                <a:pos x="7" y="0"/>
              </a:cxn>
              <a:cxn ang="0">
                <a:pos x="8" y="0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18" y="0"/>
              </a:cxn>
              <a:cxn ang="0">
                <a:pos x="20" y="0"/>
              </a:cxn>
              <a:cxn ang="0">
                <a:pos x="21" y="0"/>
              </a:cxn>
              <a:cxn ang="0">
                <a:pos x="23" y="0"/>
              </a:cxn>
              <a:cxn ang="0">
                <a:pos x="26" y="0"/>
              </a:cxn>
              <a:cxn ang="0">
                <a:pos x="28" y="0"/>
              </a:cxn>
              <a:cxn ang="0">
                <a:pos x="29" y="0"/>
              </a:cxn>
              <a:cxn ang="0">
                <a:pos x="32" y="0"/>
              </a:cxn>
              <a:cxn ang="0">
                <a:pos x="34" y="0"/>
              </a:cxn>
              <a:cxn ang="0">
                <a:pos x="34" y="6"/>
              </a:cxn>
              <a:cxn ang="0">
                <a:pos x="34" y="11"/>
              </a:cxn>
              <a:cxn ang="0">
                <a:pos x="32" y="16"/>
              </a:cxn>
              <a:cxn ang="0">
                <a:pos x="32" y="20"/>
              </a:cxn>
              <a:cxn ang="0">
                <a:pos x="31" y="20"/>
              </a:cxn>
              <a:cxn ang="0">
                <a:pos x="28" y="20"/>
              </a:cxn>
              <a:cxn ang="0">
                <a:pos x="26" y="20"/>
              </a:cxn>
              <a:cxn ang="0">
                <a:pos x="24" y="20"/>
              </a:cxn>
              <a:cxn ang="0">
                <a:pos x="23" y="20"/>
              </a:cxn>
              <a:cxn ang="0">
                <a:pos x="20" y="20"/>
              </a:cxn>
              <a:cxn ang="0">
                <a:pos x="18" y="20"/>
              </a:cxn>
              <a:cxn ang="0">
                <a:pos x="16" y="20"/>
              </a:cxn>
              <a:cxn ang="0">
                <a:pos x="13" y="20"/>
              </a:cxn>
              <a:cxn ang="0">
                <a:pos x="12" y="20"/>
              </a:cxn>
              <a:cxn ang="0">
                <a:pos x="10" y="20"/>
              </a:cxn>
              <a:cxn ang="0">
                <a:pos x="8" y="20"/>
              </a:cxn>
              <a:cxn ang="0">
                <a:pos x="7" y="20"/>
              </a:cxn>
              <a:cxn ang="0">
                <a:pos x="4" y="20"/>
              </a:cxn>
              <a:cxn ang="0">
                <a:pos x="2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34" h="20">
                <a:moveTo>
                  <a:pt x="0" y="0"/>
                </a:move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0"/>
                </a:lnTo>
                <a:lnTo>
                  <a:pt x="21" y="0"/>
                </a:lnTo>
                <a:lnTo>
                  <a:pt x="23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4" y="6"/>
                </a:lnTo>
                <a:lnTo>
                  <a:pt x="34" y="11"/>
                </a:lnTo>
                <a:lnTo>
                  <a:pt x="32" y="16"/>
                </a:lnTo>
                <a:lnTo>
                  <a:pt x="32" y="20"/>
                </a:lnTo>
                <a:lnTo>
                  <a:pt x="31" y="20"/>
                </a:lnTo>
                <a:lnTo>
                  <a:pt x="28" y="20"/>
                </a:lnTo>
                <a:lnTo>
                  <a:pt x="26" y="20"/>
                </a:lnTo>
                <a:lnTo>
                  <a:pt x="24" y="20"/>
                </a:lnTo>
                <a:lnTo>
                  <a:pt x="23" y="20"/>
                </a:lnTo>
                <a:lnTo>
                  <a:pt x="20" y="20"/>
                </a:lnTo>
                <a:lnTo>
                  <a:pt x="18" y="20"/>
                </a:lnTo>
                <a:lnTo>
                  <a:pt x="16" y="20"/>
                </a:lnTo>
                <a:lnTo>
                  <a:pt x="13" y="20"/>
                </a:lnTo>
                <a:lnTo>
                  <a:pt x="12" y="20"/>
                </a:lnTo>
                <a:lnTo>
                  <a:pt x="10" y="20"/>
                </a:lnTo>
                <a:lnTo>
                  <a:pt x="8" y="20"/>
                </a:lnTo>
                <a:lnTo>
                  <a:pt x="7" y="20"/>
                </a:lnTo>
                <a:lnTo>
                  <a:pt x="4" y="20"/>
                </a:lnTo>
                <a:lnTo>
                  <a:pt x="2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7" name="Freeform 210"/>
          <p:cNvSpPr>
            <a:spLocks/>
          </p:cNvSpPr>
          <p:nvPr/>
        </p:nvSpPr>
        <p:spPr bwMode="auto">
          <a:xfrm>
            <a:off x="5734328" y="5916976"/>
            <a:ext cx="58728" cy="34889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2" y="0"/>
              </a:cxn>
              <a:cxn ang="0">
                <a:pos x="13" y="0"/>
              </a:cxn>
              <a:cxn ang="0">
                <a:pos x="16" y="0"/>
              </a:cxn>
              <a:cxn ang="0">
                <a:pos x="18" y="0"/>
              </a:cxn>
              <a:cxn ang="0">
                <a:pos x="20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29" y="0"/>
              </a:cxn>
              <a:cxn ang="0">
                <a:pos x="32" y="0"/>
              </a:cxn>
              <a:cxn ang="0">
                <a:pos x="34" y="0"/>
              </a:cxn>
              <a:cxn ang="0">
                <a:pos x="34" y="6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31" y="20"/>
              </a:cxn>
              <a:cxn ang="0">
                <a:pos x="29" y="20"/>
              </a:cxn>
              <a:cxn ang="0">
                <a:pos x="26" y="20"/>
              </a:cxn>
              <a:cxn ang="0">
                <a:pos x="24" y="20"/>
              </a:cxn>
              <a:cxn ang="0">
                <a:pos x="23" y="20"/>
              </a:cxn>
              <a:cxn ang="0">
                <a:pos x="20" y="20"/>
              </a:cxn>
              <a:cxn ang="0">
                <a:pos x="18" y="20"/>
              </a:cxn>
              <a:cxn ang="0">
                <a:pos x="16" y="20"/>
              </a:cxn>
              <a:cxn ang="0">
                <a:pos x="15" y="20"/>
              </a:cxn>
              <a:cxn ang="0">
                <a:pos x="12" y="20"/>
              </a:cxn>
              <a:cxn ang="0">
                <a:pos x="10" y="20"/>
              </a:cxn>
              <a:cxn ang="0">
                <a:pos x="8" y="20"/>
              </a:cxn>
              <a:cxn ang="0">
                <a:pos x="7" y="20"/>
              </a:cxn>
              <a:cxn ang="0">
                <a:pos x="5" y="20"/>
              </a:cxn>
              <a:cxn ang="0">
                <a:pos x="4" y="20"/>
              </a:cxn>
              <a:cxn ang="0">
                <a:pos x="0" y="20"/>
              </a:cxn>
              <a:cxn ang="0">
                <a:pos x="0" y="16"/>
              </a:cxn>
              <a:cxn ang="0">
                <a:pos x="2" y="11"/>
              </a:cxn>
              <a:cxn ang="0">
                <a:pos x="2" y="4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4" h="20">
                <a:moveTo>
                  <a:pt x="2" y="0"/>
                </a:move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2" y="0"/>
                </a:lnTo>
                <a:lnTo>
                  <a:pt x="34" y="0"/>
                </a:lnTo>
                <a:lnTo>
                  <a:pt x="34" y="6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31" y="20"/>
                </a:lnTo>
                <a:lnTo>
                  <a:pt x="29" y="20"/>
                </a:lnTo>
                <a:lnTo>
                  <a:pt x="26" y="20"/>
                </a:lnTo>
                <a:lnTo>
                  <a:pt x="24" y="20"/>
                </a:lnTo>
                <a:lnTo>
                  <a:pt x="23" y="20"/>
                </a:lnTo>
                <a:lnTo>
                  <a:pt x="20" y="20"/>
                </a:lnTo>
                <a:lnTo>
                  <a:pt x="18" y="20"/>
                </a:lnTo>
                <a:lnTo>
                  <a:pt x="16" y="20"/>
                </a:lnTo>
                <a:lnTo>
                  <a:pt x="15" y="20"/>
                </a:lnTo>
                <a:lnTo>
                  <a:pt x="12" y="20"/>
                </a:lnTo>
                <a:lnTo>
                  <a:pt x="10" y="20"/>
                </a:lnTo>
                <a:lnTo>
                  <a:pt x="8" y="20"/>
                </a:lnTo>
                <a:lnTo>
                  <a:pt x="7" y="20"/>
                </a:lnTo>
                <a:lnTo>
                  <a:pt x="5" y="20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2" y="11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8" name="Freeform 211"/>
          <p:cNvSpPr>
            <a:spLocks/>
          </p:cNvSpPr>
          <p:nvPr/>
        </p:nvSpPr>
        <p:spPr bwMode="auto">
          <a:xfrm>
            <a:off x="5815895" y="5916976"/>
            <a:ext cx="58728" cy="34889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2" y="0"/>
              </a:cxn>
              <a:cxn ang="0">
                <a:pos x="13" y="0"/>
              </a:cxn>
              <a:cxn ang="0">
                <a:pos x="16" y="0"/>
              </a:cxn>
              <a:cxn ang="0">
                <a:pos x="18" y="0"/>
              </a:cxn>
              <a:cxn ang="0">
                <a:pos x="20" y="0"/>
              </a:cxn>
              <a:cxn ang="0">
                <a:pos x="23" y="0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1" y="0"/>
              </a:cxn>
              <a:cxn ang="0">
                <a:pos x="32" y="0"/>
              </a:cxn>
              <a:cxn ang="0">
                <a:pos x="34" y="0"/>
              </a:cxn>
              <a:cxn ang="0">
                <a:pos x="34" y="4"/>
              </a:cxn>
              <a:cxn ang="0">
                <a:pos x="34" y="11"/>
              </a:cxn>
              <a:cxn ang="0">
                <a:pos x="34" y="16"/>
              </a:cxn>
              <a:cxn ang="0">
                <a:pos x="34" y="20"/>
              </a:cxn>
              <a:cxn ang="0">
                <a:pos x="31" y="20"/>
              </a:cxn>
              <a:cxn ang="0">
                <a:pos x="29" y="20"/>
              </a:cxn>
              <a:cxn ang="0">
                <a:pos x="28" y="20"/>
              </a:cxn>
              <a:cxn ang="0">
                <a:pos x="26" y="20"/>
              </a:cxn>
              <a:cxn ang="0">
                <a:pos x="23" y="20"/>
              </a:cxn>
              <a:cxn ang="0">
                <a:pos x="21" y="20"/>
              </a:cxn>
              <a:cxn ang="0">
                <a:pos x="20" y="20"/>
              </a:cxn>
              <a:cxn ang="0">
                <a:pos x="16" y="20"/>
              </a:cxn>
              <a:cxn ang="0">
                <a:pos x="15" y="20"/>
              </a:cxn>
              <a:cxn ang="0">
                <a:pos x="13" y="20"/>
              </a:cxn>
              <a:cxn ang="0">
                <a:pos x="10" y="20"/>
              </a:cxn>
              <a:cxn ang="0">
                <a:pos x="8" y="20"/>
              </a:cxn>
              <a:cxn ang="0">
                <a:pos x="7" y="20"/>
              </a:cxn>
              <a:cxn ang="0">
                <a:pos x="5" y="20"/>
              </a:cxn>
              <a:cxn ang="0">
                <a:pos x="4" y="20"/>
              </a:cxn>
              <a:cxn ang="0">
                <a:pos x="0" y="20"/>
              </a:cxn>
              <a:cxn ang="0">
                <a:pos x="2" y="16"/>
              </a:cxn>
              <a:cxn ang="0">
                <a:pos x="2" y="11"/>
              </a:cxn>
              <a:cxn ang="0">
                <a:pos x="2" y="4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34" h="20">
                <a:moveTo>
                  <a:pt x="2" y="0"/>
                </a:move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3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1" y="0"/>
                </a:lnTo>
                <a:lnTo>
                  <a:pt x="32" y="0"/>
                </a:lnTo>
                <a:lnTo>
                  <a:pt x="34" y="0"/>
                </a:lnTo>
                <a:lnTo>
                  <a:pt x="34" y="4"/>
                </a:lnTo>
                <a:lnTo>
                  <a:pt x="34" y="11"/>
                </a:lnTo>
                <a:lnTo>
                  <a:pt x="34" y="16"/>
                </a:lnTo>
                <a:lnTo>
                  <a:pt x="34" y="20"/>
                </a:lnTo>
                <a:lnTo>
                  <a:pt x="31" y="20"/>
                </a:lnTo>
                <a:lnTo>
                  <a:pt x="29" y="20"/>
                </a:lnTo>
                <a:lnTo>
                  <a:pt x="28" y="20"/>
                </a:lnTo>
                <a:lnTo>
                  <a:pt x="26" y="20"/>
                </a:lnTo>
                <a:lnTo>
                  <a:pt x="23" y="20"/>
                </a:lnTo>
                <a:lnTo>
                  <a:pt x="21" y="20"/>
                </a:lnTo>
                <a:lnTo>
                  <a:pt x="20" y="20"/>
                </a:lnTo>
                <a:lnTo>
                  <a:pt x="16" y="20"/>
                </a:lnTo>
                <a:lnTo>
                  <a:pt x="15" y="20"/>
                </a:lnTo>
                <a:lnTo>
                  <a:pt x="13" y="20"/>
                </a:lnTo>
                <a:lnTo>
                  <a:pt x="10" y="20"/>
                </a:lnTo>
                <a:lnTo>
                  <a:pt x="8" y="20"/>
                </a:lnTo>
                <a:lnTo>
                  <a:pt x="7" y="20"/>
                </a:lnTo>
                <a:lnTo>
                  <a:pt x="5" y="20"/>
                </a:lnTo>
                <a:lnTo>
                  <a:pt x="4" y="20"/>
                </a:lnTo>
                <a:lnTo>
                  <a:pt x="0" y="20"/>
                </a:lnTo>
                <a:lnTo>
                  <a:pt x="2" y="16"/>
                </a:lnTo>
                <a:lnTo>
                  <a:pt x="2" y="11"/>
                </a:lnTo>
                <a:lnTo>
                  <a:pt x="2" y="4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9" name="Freeform 212"/>
          <p:cNvSpPr>
            <a:spLocks/>
          </p:cNvSpPr>
          <p:nvPr/>
        </p:nvSpPr>
        <p:spPr bwMode="auto">
          <a:xfrm>
            <a:off x="5902356" y="5916976"/>
            <a:ext cx="53834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21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9" y="0"/>
              </a:cxn>
              <a:cxn ang="0">
                <a:pos x="30" y="0"/>
              </a:cxn>
              <a:cxn ang="0">
                <a:pos x="32" y="0"/>
              </a:cxn>
              <a:cxn ang="0">
                <a:pos x="32" y="4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30" y="20"/>
              </a:cxn>
              <a:cxn ang="0">
                <a:pos x="27" y="20"/>
              </a:cxn>
              <a:cxn ang="0">
                <a:pos x="26" y="20"/>
              </a:cxn>
              <a:cxn ang="0">
                <a:pos x="24" y="20"/>
              </a:cxn>
              <a:cxn ang="0">
                <a:pos x="22" y="20"/>
              </a:cxn>
              <a:cxn ang="0">
                <a:pos x="19" y="20"/>
              </a:cxn>
              <a:cxn ang="0">
                <a:pos x="18" y="20"/>
              </a:cxn>
              <a:cxn ang="0">
                <a:pos x="16" y="20"/>
              </a:cxn>
              <a:cxn ang="0">
                <a:pos x="13" y="20"/>
              </a:cxn>
              <a:cxn ang="0">
                <a:pos x="11" y="20"/>
              </a:cxn>
              <a:cxn ang="0">
                <a:pos x="10" y="20"/>
              </a:cxn>
              <a:cxn ang="0">
                <a:pos x="8" y="20"/>
              </a:cxn>
              <a:cxn ang="0">
                <a:pos x="6" y="20"/>
              </a:cxn>
              <a:cxn ang="0">
                <a:pos x="3" y="20"/>
              </a:cxn>
              <a:cxn ang="0">
                <a:pos x="2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32" y="4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30" y="20"/>
                </a:lnTo>
                <a:lnTo>
                  <a:pt x="27" y="20"/>
                </a:lnTo>
                <a:lnTo>
                  <a:pt x="26" y="20"/>
                </a:lnTo>
                <a:lnTo>
                  <a:pt x="24" y="20"/>
                </a:lnTo>
                <a:lnTo>
                  <a:pt x="22" y="20"/>
                </a:lnTo>
                <a:lnTo>
                  <a:pt x="19" y="20"/>
                </a:lnTo>
                <a:lnTo>
                  <a:pt x="18" y="20"/>
                </a:lnTo>
                <a:lnTo>
                  <a:pt x="16" y="20"/>
                </a:lnTo>
                <a:lnTo>
                  <a:pt x="13" y="20"/>
                </a:lnTo>
                <a:lnTo>
                  <a:pt x="11" y="20"/>
                </a:lnTo>
                <a:lnTo>
                  <a:pt x="10" y="20"/>
                </a:lnTo>
                <a:lnTo>
                  <a:pt x="8" y="20"/>
                </a:lnTo>
                <a:lnTo>
                  <a:pt x="6" y="20"/>
                </a:lnTo>
                <a:lnTo>
                  <a:pt x="3" y="20"/>
                </a:lnTo>
                <a:lnTo>
                  <a:pt x="2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0" name="Freeform 213"/>
          <p:cNvSpPr>
            <a:spLocks/>
          </p:cNvSpPr>
          <p:nvPr/>
        </p:nvSpPr>
        <p:spPr bwMode="auto">
          <a:xfrm>
            <a:off x="5983923" y="5916976"/>
            <a:ext cx="55465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3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21" y="0"/>
              </a:cxn>
              <a:cxn ang="0">
                <a:pos x="22" y="0"/>
              </a:cxn>
              <a:cxn ang="0">
                <a:pos x="24" y="0"/>
              </a:cxn>
              <a:cxn ang="0">
                <a:pos x="26" y="0"/>
              </a:cxn>
              <a:cxn ang="0">
                <a:pos x="29" y="0"/>
              </a:cxn>
              <a:cxn ang="0">
                <a:pos x="30" y="0"/>
              </a:cxn>
              <a:cxn ang="0">
                <a:pos x="32" y="0"/>
              </a:cxn>
              <a:cxn ang="0">
                <a:pos x="32" y="4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30" y="20"/>
              </a:cxn>
              <a:cxn ang="0">
                <a:pos x="27" y="20"/>
              </a:cxn>
              <a:cxn ang="0">
                <a:pos x="26" y="20"/>
              </a:cxn>
              <a:cxn ang="0">
                <a:pos x="24" y="20"/>
              </a:cxn>
              <a:cxn ang="0">
                <a:pos x="21" y="20"/>
              </a:cxn>
              <a:cxn ang="0">
                <a:pos x="19" y="20"/>
              </a:cxn>
              <a:cxn ang="0">
                <a:pos x="18" y="20"/>
              </a:cxn>
              <a:cxn ang="0">
                <a:pos x="16" y="20"/>
              </a:cxn>
              <a:cxn ang="0">
                <a:pos x="13" y="20"/>
              </a:cxn>
              <a:cxn ang="0">
                <a:pos x="11" y="20"/>
              </a:cxn>
              <a:cxn ang="0">
                <a:pos x="10" y="20"/>
              </a:cxn>
              <a:cxn ang="0">
                <a:pos x="8" y="20"/>
              </a:cxn>
              <a:cxn ang="0">
                <a:pos x="5" y="20"/>
              </a:cxn>
              <a:cxn ang="0">
                <a:pos x="3" y="20"/>
              </a:cxn>
              <a:cxn ang="0">
                <a:pos x="2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0"/>
                </a:lnTo>
                <a:lnTo>
                  <a:pt x="32" y="4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30" y="20"/>
                </a:lnTo>
                <a:lnTo>
                  <a:pt x="27" y="20"/>
                </a:lnTo>
                <a:lnTo>
                  <a:pt x="26" y="20"/>
                </a:lnTo>
                <a:lnTo>
                  <a:pt x="24" y="20"/>
                </a:lnTo>
                <a:lnTo>
                  <a:pt x="21" y="20"/>
                </a:lnTo>
                <a:lnTo>
                  <a:pt x="19" y="20"/>
                </a:lnTo>
                <a:lnTo>
                  <a:pt x="18" y="20"/>
                </a:lnTo>
                <a:lnTo>
                  <a:pt x="16" y="20"/>
                </a:lnTo>
                <a:lnTo>
                  <a:pt x="13" y="20"/>
                </a:lnTo>
                <a:lnTo>
                  <a:pt x="11" y="20"/>
                </a:lnTo>
                <a:lnTo>
                  <a:pt x="10" y="20"/>
                </a:lnTo>
                <a:lnTo>
                  <a:pt x="8" y="20"/>
                </a:lnTo>
                <a:lnTo>
                  <a:pt x="5" y="20"/>
                </a:lnTo>
                <a:lnTo>
                  <a:pt x="3" y="20"/>
                </a:lnTo>
                <a:lnTo>
                  <a:pt x="2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1" name="Freeform 214"/>
          <p:cNvSpPr>
            <a:spLocks/>
          </p:cNvSpPr>
          <p:nvPr/>
        </p:nvSpPr>
        <p:spPr bwMode="auto">
          <a:xfrm>
            <a:off x="6067121" y="5916976"/>
            <a:ext cx="50571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4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29" y="0"/>
              </a:cxn>
              <a:cxn ang="0">
                <a:pos x="30" y="0"/>
              </a:cxn>
              <a:cxn ang="0">
                <a:pos x="30" y="6"/>
              </a:cxn>
              <a:cxn ang="0">
                <a:pos x="30" y="11"/>
              </a:cxn>
              <a:cxn ang="0">
                <a:pos x="30" y="16"/>
              </a:cxn>
              <a:cxn ang="0">
                <a:pos x="30" y="20"/>
              </a:cxn>
              <a:cxn ang="0">
                <a:pos x="29" y="20"/>
              </a:cxn>
              <a:cxn ang="0">
                <a:pos x="27" y="20"/>
              </a:cxn>
              <a:cxn ang="0">
                <a:pos x="24" y="20"/>
              </a:cxn>
              <a:cxn ang="0">
                <a:pos x="22" y="20"/>
              </a:cxn>
              <a:cxn ang="0">
                <a:pos x="21" y="20"/>
              </a:cxn>
              <a:cxn ang="0">
                <a:pos x="19" y="20"/>
              </a:cxn>
              <a:cxn ang="0">
                <a:pos x="16" y="20"/>
              </a:cxn>
              <a:cxn ang="0">
                <a:pos x="14" y="20"/>
              </a:cxn>
              <a:cxn ang="0">
                <a:pos x="13" y="20"/>
              </a:cxn>
              <a:cxn ang="0">
                <a:pos x="11" y="20"/>
              </a:cxn>
              <a:cxn ang="0">
                <a:pos x="10" y="20"/>
              </a:cxn>
              <a:cxn ang="0">
                <a:pos x="8" y="20"/>
              </a:cxn>
              <a:cxn ang="0">
                <a:pos x="5" y="20"/>
              </a:cxn>
              <a:cxn ang="0">
                <a:pos x="3" y="20"/>
              </a:cxn>
              <a:cxn ang="0">
                <a:pos x="2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20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4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0" y="6"/>
                </a:lnTo>
                <a:lnTo>
                  <a:pt x="30" y="11"/>
                </a:lnTo>
                <a:lnTo>
                  <a:pt x="30" y="16"/>
                </a:lnTo>
                <a:lnTo>
                  <a:pt x="30" y="20"/>
                </a:lnTo>
                <a:lnTo>
                  <a:pt x="29" y="20"/>
                </a:lnTo>
                <a:lnTo>
                  <a:pt x="27" y="20"/>
                </a:lnTo>
                <a:lnTo>
                  <a:pt x="24" y="20"/>
                </a:lnTo>
                <a:lnTo>
                  <a:pt x="22" y="20"/>
                </a:lnTo>
                <a:lnTo>
                  <a:pt x="21" y="20"/>
                </a:lnTo>
                <a:lnTo>
                  <a:pt x="19" y="20"/>
                </a:lnTo>
                <a:lnTo>
                  <a:pt x="16" y="20"/>
                </a:lnTo>
                <a:lnTo>
                  <a:pt x="14" y="20"/>
                </a:lnTo>
                <a:lnTo>
                  <a:pt x="13" y="20"/>
                </a:lnTo>
                <a:lnTo>
                  <a:pt x="11" y="20"/>
                </a:lnTo>
                <a:lnTo>
                  <a:pt x="10" y="20"/>
                </a:lnTo>
                <a:lnTo>
                  <a:pt x="8" y="20"/>
                </a:lnTo>
                <a:lnTo>
                  <a:pt x="5" y="20"/>
                </a:lnTo>
                <a:lnTo>
                  <a:pt x="3" y="20"/>
                </a:lnTo>
                <a:lnTo>
                  <a:pt x="2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2" name="Freeform 215"/>
          <p:cNvSpPr>
            <a:spLocks/>
          </p:cNvSpPr>
          <p:nvPr/>
        </p:nvSpPr>
        <p:spPr bwMode="auto">
          <a:xfrm>
            <a:off x="6145425" y="5916976"/>
            <a:ext cx="55465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8" y="0"/>
              </a:cxn>
              <a:cxn ang="0">
                <a:pos x="11" y="0"/>
              </a:cxn>
              <a:cxn ang="0">
                <a:pos x="13" y="0"/>
              </a:cxn>
              <a:cxn ang="0">
                <a:pos x="15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3" y="0"/>
              </a:cxn>
              <a:cxn ang="0">
                <a:pos x="24" y="0"/>
              </a:cxn>
              <a:cxn ang="0">
                <a:pos x="26" y="0"/>
              </a:cxn>
              <a:cxn ang="0">
                <a:pos x="29" y="0"/>
              </a:cxn>
              <a:cxn ang="0">
                <a:pos x="31" y="0"/>
              </a:cxn>
              <a:cxn ang="0">
                <a:pos x="32" y="0"/>
              </a:cxn>
              <a:cxn ang="0">
                <a:pos x="32" y="4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31" y="20"/>
              </a:cxn>
              <a:cxn ang="0">
                <a:pos x="27" y="20"/>
              </a:cxn>
              <a:cxn ang="0">
                <a:pos x="26" y="20"/>
              </a:cxn>
              <a:cxn ang="0">
                <a:pos x="24" y="20"/>
              </a:cxn>
              <a:cxn ang="0">
                <a:pos x="23" y="20"/>
              </a:cxn>
              <a:cxn ang="0">
                <a:pos x="19" y="20"/>
              </a:cxn>
              <a:cxn ang="0">
                <a:pos x="18" y="20"/>
              </a:cxn>
              <a:cxn ang="0">
                <a:pos x="16" y="20"/>
              </a:cxn>
              <a:cxn ang="0">
                <a:pos x="15" y="20"/>
              </a:cxn>
              <a:cxn ang="0">
                <a:pos x="13" y="20"/>
              </a:cxn>
              <a:cxn ang="0">
                <a:pos x="10" y="20"/>
              </a:cxn>
              <a:cxn ang="0">
                <a:pos x="8" y="20"/>
              </a:cxn>
              <a:cxn ang="0">
                <a:pos x="7" y="20"/>
              </a:cxn>
              <a:cxn ang="0">
                <a:pos x="5" y="20"/>
              </a:cxn>
              <a:cxn ang="0">
                <a:pos x="2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3" y="0"/>
                </a:lnTo>
                <a:lnTo>
                  <a:pt x="24" y="0"/>
                </a:lnTo>
                <a:lnTo>
                  <a:pt x="26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  <a:lnTo>
                  <a:pt x="32" y="4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31" y="20"/>
                </a:lnTo>
                <a:lnTo>
                  <a:pt x="27" y="20"/>
                </a:lnTo>
                <a:lnTo>
                  <a:pt x="26" y="20"/>
                </a:lnTo>
                <a:lnTo>
                  <a:pt x="24" y="20"/>
                </a:lnTo>
                <a:lnTo>
                  <a:pt x="23" y="20"/>
                </a:lnTo>
                <a:lnTo>
                  <a:pt x="19" y="20"/>
                </a:lnTo>
                <a:lnTo>
                  <a:pt x="18" y="20"/>
                </a:lnTo>
                <a:lnTo>
                  <a:pt x="16" y="20"/>
                </a:lnTo>
                <a:lnTo>
                  <a:pt x="15" y="20"/>
                </a:lnTo>
                <a:lnTo>
                  <a:pt x="13" y="20"/>
                </a:lnTo>
                <a:lnTo>
                  <a:pt x="10" y="20"/>
                </a:lnTo>
                <a:lnTo>
                  <a:pt x="8" y="20"/>
                </a:lnTo>
                <a:lnTo>
                  <a:pt x="7" y="20"/>
                </a:lnTo>
                <a:lnTo>
                  <a:pt x="5" y="20"/>
                </a:lnTo>
                <a:lnTo>
                  <a:pt x="2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3" name="Freeform 216"/>
          <p:cNvSpPr>
            <a:spLocks/>
          </p:cNvSpPr>
          <p:nvPr/>
        </p:nvSpPr>
        <p:spPr bwMode="auto">
          <a:xfrm>
            <a:off x="6226992" y="5916976"/>
            <a:ext cx="55465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5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3" y="0"/>
              </a:cxn>
              <a:cxn ang="0">
                <a:pos x="24" y="0"/>
              </a:cxn>
              <a:cxn ang="0">
                <a:pos x="27" y="0"/>
              </a:cxn>
              <a:cxn ang="0">
                <a:pos x="29" y="0"/>
              </a:cxn>
              <a:cxn ang="0">
                <a:pos x="31" y="0"/>
              </a:cxn>
              <a:cxn ang="0">
                <a:pos x="31" y="4"/>
              </a:cxn>
              <a:cxn ang="0">
                <a:pos x="31" y="11"/>
              </a:cxn>
              <a:cxn ang="0">
                <a:pos x="31" y="16"/>
              </a:cxn>
              <a:cxn ang="0">
                <a:pos x="32" y="20"/>
              </a:cxn>
              <a:cxn ang="0">
                <a:pos x="29" y="20"/>
              </a:cxn>
              <a:cxn ang="0">
                <a:pos x="27" y="20"/>
              </a:cxn>
              <a:cxn ang="0">
                <a:pos x="26" y="20"/>
              </a:cxn>
              <a:cxn ang="0">
                <a:pos x="24" y="20"/>
              </a:cxn>
              <a:cxn ang="0">
                <a:pos x="21" y="20"/>
              </a:cxn>
              <a:cxn ang="0">
                <a:pos x="19" y="20"/>
              </a:cxn>
              <a:cxn ang="0">
                <a:pos x="18" y="20"/>
              </a:cxn>
              <a:cxn ang="0">
                <a:pos x="16" y="20"/>
              </a:cxn>
              <a:cxn ang="0">
                <a:pos x="15" y="20"/>
              </a:cxn>
              <a:cxn ang="0">
                <a:pos x="11" y="20"/>
              </a:cxn>
              <a:cxn ang="0">
                <a:pos x="10" y="20"/>
              </a:cxn>
              <a:cxn ang="0">
                <a:pos x="8" y="20"/>
              </a:cxn>
              <a:cxn ang="0">
                <a:pos x="7" y="20"/>
              </a:cxn>
              <a:cxn ang="0">
                <a:pos x="3" y="20"/>
              </a:cxn>
              <a:cxn ang="0">
                <a:pos x="2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3" y="0"/>
                </a:lnTo>
                <a:lnTo>
                  <a:pt x="24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1" y="4"/>
                </a:lnTo>
                <a:lnTo>
                  <a:pt x="31" y="11"/>
                </a:lnTo>
                <a:lnTo>
                  <a:pt x="31" y="16"/>
                </a:lnTo>
                <a:lnTo>
                  <a:pt x="32" y="20"/>
                </a:lnTo>
                <a:lnTo>
                  <a:pt x="29" y="20"/>
                </a:lnTo>
                <a:lnTo>
                  <a:pt x="27" y="20"/>
                </a:lnTo>
                <a:lnTo>
                  <a:pt x="26" y="20"/>
                </a:lnTo>
                <a:lnTo>
                  <a:pt x="24" y="20"/>
                </a:lnTo>
                <a:lnTo>
                  <a:pt x="21" y="20"/>
                </a:lnTo>
                <a:lnTo>
                  <a:pt x="19" y="20"/>
                </a:lnTo>
                <a:lnTo>
                  <a:pt x="18" y="20"/>
                </a:lnTo>
                <a:lnTo>
                  <a:pt x="16" y="20"/>
                </a:lnTo>
                <a:lnTo>
                  <a:pt x="15" y="20"/>
                </a:lnTo>
                <a:lnTo>
                  <a:pt x="11" y="20"/>
                </a:lnTo>
                <a:lnTo>
                  <a:pt x="10" y="20"/>
                </a:lnTo>
                <a:lnTo>
                  <a:pt x="8" y="20"/>
                </a:lnTo>
                <a:lnTo>
                  <a:pt x="7" y="20"/>
                </a:lnTo>
                <a:lnTo>
                  <a:pt x="3" y="20"/>
                </a:lnTo>
                <a:lnTo>
                  <a:pt x="2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4" name="Freeform 217"/>
          <p:cNvSpPr>
            <a:spLocks/>
          </p:cNvSpPr>
          <p:nvPr/>
        </p:nvSpPr>
        <p:spPr bwMode="auto">
          <a:xfrm>
            <a:off x="6308559" y="5916976"/>
            <a:ext cx="53834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9" y="0"/>
              </a:cxn>
              <a:cxn ang="0">
                <a:pos x="12" y="0"/>
              </a:cxn>
              <a:cxn ang="0">
                <a:pos x="14" y="0"/>
              </a:cxn>
              <a:cxn ang="0">
                <a:pos x="16" y="0"/>
              </a:cxn>
              <a:cxn ang="0">
                <a:pos x="17" y="0"/>
              </a:cxn>
              <a:cxn ang="0">
                <a:pos x="19" y="0"/>
              </a:cxn>
              <a:cxn ang="0">
                <a:pos x="20" y="0"/>
              </a:cxn>
              <a:cxn ang="0">
                <a:pos x="22" y="0"/>
              </a:cxn>
              <a:cxn ang="0">
                <a:pos x="25" y="0"/>
              </a:cxn>
              <a:cxn ang="0">
                <a:pos x="27" y="0"/>
              </a:cxn>
              <a:cxn ang="0">
                <a:pos x="28" y="0"/>
              </a:cxn>
              <a:cxn ang="0">
                <a:pos x="30" y="0"/>
              </a:cxn>
              <a:cxn ang="0">
                <a:pos x="30" y="4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28" y="20"/>
              </a:cxn>
              <a:cxn ang="0">
                <a:pos x="27" y="20"/>
              </a:cxn>
              <a:cxn ang="0">
                <a:pos x="25" y="20"/>
              </a:cxn>
              <a:cxn ang="0">
                <a:pos x="24" y="20"/>
              </a:cxn>
              <a:cxn ang="0">
                <a:pos x="20" y="20"/>
              </a:cxn>
              <a:cxn ang="0">
                <a:pos x="19" y="20"/>
              </a:cxn>
              <a:cxn ang="0">
                <a:pos x="17" y="20"/>
              </a:cxn>
              <a:cxn ang="0">
                <a:pos x="16" y="20"/>
              </a:cxn>
              <a:cxn ang="0">
                <a:pos x="14" y="20"/>
              </a:cxn>
              <a:cxn ang="0">
                <a:pos x="12" y="20"/>
              </a:cxn>
              <a:cxn ang="0">
                <a:pos x="9" y="20"/>
              </a:cxn>
              <a:cxn ang="0">
                <a:pos x="8" y="20"/>
              </a:cxn>
              <a:cxn ang="0">
                <a:pos x="6" y="20"/>
              </a:cxn>
              <a:cxn ang="0">
                <a:pos x="4" y="20"/>
              </a:cxn>
              <a:cxn ang="0">
                <a:pos x="1" y="20"/>
              </a:cxn>
              <a:cxn ang="0">
                <a:pos x="0" y="20"/>
              </a:cxn>
              <a:cxn ang="0">
                <a:pos x="0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5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0" y="4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28" y="20"/>
                </a:lnTo>
                <a:lnTo>
                  <a:pt x="27" y="20"/>
                </a:lnTo>
                <a:lnTo>
                  <a:pt x="25" y="20"/>
                </a:lnTo>
                <a:lnTo>
                  <a:pt x="24" y="20"/>
                </a:lnTo>
                <a:lnTo>
                  <a:pt x="20" y="20"/>
                </a:lnTo>
                <a:lnTo>
                  <a:pt x="19" y="20"/>
                </a:lnTo>
                <a:lnTo>
                  <a:pt x="17" y="20"/>
                </a:lnTo>
                <a:lnTo>
                  <a:pt x="16" y="20"/>
                </a:lnTo>
                <a:lnTo>
                  <a:pt x="14" y="20"/>
                </a:lnTo>
                <a:lnTo>
                  <a:pt x="12" y="20"/>
                </a:lnTo>
                <a:lnTo>
                  <a:pt x="9" y="20"/>
                </a:lnTo>
                <a:lnTo>
                  <a:pt x="8" y="20"/>
                </a:lnTo>
                <a:lnTo>
                  <a:pt x="6" y="20"/>
                </a:lnTo>
                <a:lnTo>
                  <a:pt x="4" y="20"/>
                </a:lnTo>
                <a:lnTo>
                  <a:pt x="1" y="20"/>
                </a:lnTo>
                <a:lnTo>
                  <a:pt x="0" y="20"/>
                </a:lnTo>
                <a:lnTo>
                  <a:pt x="0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5" name="Freeform 218"/>
          <p:cNvSpPr>
            <a:spLocks/>
          </p:cNvSpPr>
          <p:nvPr/>
        </p:nvSpPr>
        <p:spPr bwMode="auto">
          <a:xfrm>
            <a:off x="6386863" y="5916976"/>
            <a:ext cx="55465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5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3" y="0"/>
              </a:cxn>
              <a:cxn ang="0">
                <a:pos x="14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30" y="0"/>
              </a:cxn>
              <a:cxn ang="0">
                <a:pos x="32" y="0"/>
              </a:cxn>
              <a:cxn ang="0">
                <a:pos x="32" y="4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30" y="20"/>
              </a:cxn>
              <a:cxn ang="0">
                <a:pos x="29" y="20"/>
              </a:cxn>
              <a:cxn ang="0">
                <a:pos x="26" y="20"/>
              </a:cxn>
              <a:cxn ang="0">
                <a:pos x="24" y="20"/>
              </a:cxn>
              <a:cxn ang="0">
                <a:pos x="22" y="20"/>
              </a:cxn>
              <a:cxn ang="0">
                <a:pos x="21" y="20"/>
              </a:cxn>
              <a:cxn ang="0">
                <a:pos x="19" y="20"/>
              </a:cxn>
              <a:cxn ang="0">
                <a:pos x="16" y="20"/>
              </a:cxn>
              <a:cxn ang="0">
                <a:pos x="14" y="20"/>
              </a:cxn>
              <a:cxn ang="0">
                <a:pos x="13" y="20"/>
              </a:cxn>
              <a:cxn ang="0">
                <a:pos x="11" y="20"/>
              </a:cxn>
              <a:cxn ang="0">
                <a:pos x="8" y="20"/>
              </a:cxn>
              <a:cxn ang="0">
                <a:pos x="6" y="20"/>
              </a:cxn>
              <a:cxn ang="0">
                <a:pos x="5" y="20"/>
              </a:cxn>
              <a:cxn ang="0">
                <a:pos x="3" y="20"/>
              </a:cxn>
              <a:cxn ang="0">
                <a:pos x="2" y="20"/>
              </a:cxn>
              <a:cxn ang="0">
                <a:pos x="2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30" y="0"/>
                </a:lnTo>
                <a:lnTo>
                  <a:pt x="32" y="0"/>
                </a:lnTo>
                <a:lnTo>
                  <a:pt x="32" y="4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30" y="20"/>
                </a:lnTo>
                <a:lnTo>
                  <a:pt x="29" y="20"/>
                </a:lnTo>
                <a:lnTo>
                  <a:pt x="26" y="20"/>
                </a:lnTo>
                <a:lnTo>
                  <a:pt x="24" y="20"/>
                </a:lnTo>
                <a:lnTo>
                  <a:pt x="22" y="20"/>
                </a:lnTo>
                <a:lnTo>
                  <a:pt x="21" y="20"/>
                </a:lnTo>
                <a:lnTo>
                  <a:pt x="19" y="20"/>
                </a:lnTo>
                <a:lnTo>
                  <a:pt x="16" y="20"/>
                </a:lnTo>
                <a:lnTo>
                  <a:pt x="14" y="20"/>
                </a:lnTo>
                <a:lnTo>
                  <a:pt x="13" y="20"/>
                </a:lnTo>
                <a:lnTo>
                  <a:pt x="11" y="20"/>
                </a:lnTo>
                <a:lnTo>
                  <a:pt x="8" y="20"/>
                </a:lnTo>
                <a:lnTo>
                  <a:pt x="6" y="20"/>
                </a:lnTo>
                <a:lnTo>
                  <a:pt x="5" y="20"/>
                </a:lnTo>
                <a:lnTo>
                  <a:pt x="3" y="20"/>
                </a:lnTo>
                <a:lnTo>
                  <a:pt x="2" y="20"/>
                </a:lnTo>
                <a:lnTo>
                  <a:pt x="2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6" name="Freeform 219"/>
          <p:cNvSpPr>
            <a:spLocks/>
          </p:cNvSpPr>
          <p:nvPr/>
        </p:nvSpPr>
        <p:spPr bwMode="auto">
          <a:xfrm>
            <a:off x="6987195" y="5916976"/>
            <a:ext cx="57097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3" y="0"/>
              </a:cxn>
              <a:cxn ang="0">
                <a:pos x="27" y="0"/>
              </a:cxn>
              <a:cxn ang="0">
                <a:pos x="31" y="0"/>
              </a:cxn>
              <a:cxn ang="0">
                <a:pos x="32" y="4"/>
              </a:cxn>
              <a:cxn ang="0">
                <a:pos x="32" y="11"/>
              </a:cxn>
              <a:cxn ang="0">
                <a:pos x="32" y="16"/>
              </a:cxn>
              <a:cxn ang="0">
                <a:pos x="34" y="20"/>
              </a:cxn>
              <a:cxn ang="0">
                <a:pos x="29" y="20"/>
              </a:cxn>
              <a:cxn ang="0">
                <a:pos x="26" y="20"/>
              </a:cxn>
              <a:cxn ang="0">
                <a:pos x="21" y="20"/>
              </a:cxn>
              <a:cxn ang="0">
                <a:pos x="18" y="20"/>
              </a:cxn>
              <a:cxn ang="0">
                <a:pos x="15" y="20"/>
              </a:cxn>
              <a:cxn ang="0">
                <a:pos x="10" y="20"/>
              </a:cxn>
              <a:cxn ang="0">
                <a:pos x="7" y="20"/>
              </a:cxn>
              <a:cxn ang="0">
                <a:pos x="3" y="20"/>
              </a:cxn>
              <a:cxn ang="0">
                <a:pos x="2" y="16"/>
              </a:cxn>
              <a:cxn ang="0">
                <a:pos x="2" y="11"/>
              </a:cxn>
              <a:cxn ang="0">
                <a:pos x="2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20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2" y="4"/>
                </a:lnTo>
                <a:lnTo>
                  <a:pt x="32" y="11"/>
                </a:lnTo>
                <a:lnTo>
                  <a:pt x="32" y="16"/>
                </a:lnTo>
                <a:lnTo>
                  <a:pt x="34" y="20"/>
                </a:lnTo>
                <a:lnTo>
                  <a:pt x="29" y="20"/>
                </a:lnTo>
                <a:lnTo>
                  <a:pt x="26" y="20"/>
                </a:lnTo>
                <a:lnTo>
                  <a:pt x="21" y="20"/>
                </a:lnTo>
                <a:lnTo>
                  <a:pt x="18" y="20"/>
                </a:lnTo>
                <a:lnTo>
                  <a:pt x="15" y="20"/>
                </a:lnTo>
                <a:lnTo>
                  <a:pt x="10" y="20"/>
                </a:lnTo>
                <a:lnTo>
                  <a:pt x="7" y="20"/>
                </a:lnTo>
                <a:lnTo>
                  <a:pt x="3" y="20"/>
                </a:lnTo>
                <a:lnTo>
                  <a:pt x="2" y="16"/>
                </a:lnTo>
                <a:lnTo>
                  <a:pt x="2" y="11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7" name="Freeform 220"/>
          <p:cNvSpPr>
            <a:spLocks/>
          </p:cNvSpPr>
          <p:nvPr/>
        </p:nvSpPr>
        <p:spPr bwMode="auto">
          <a:xfrm>
            <a:off x="7067130" y="5916976"/>
            <a:ext cx="55465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0" y="0"/>
              </a:cxn>
              <a:cxn ang="0">
                <a:pos x="25" y="0"/>
              </a:cxn>
              <a:cxn ang="0">
                <a:pos x="28" y="0"/>
              </a:cxn>
              <a:cxn ang="0">
                <a:pos x="30" y="4"/>
              </a:cxn>
              <a:cxn ang="0">
                <a:pos x="30" y="9"/>
              </a:cxn>
              <a:cxn ang="0">
                <a:pos x="30" y="16"/>
              </a:cxn>
              <a:cxn ang="0">
                <a:pos x="32" y="20"/>
              </a:cxn>
              <a:cxn ang="0">
                <a:pos x="27" y="20"/>
              </a:cxn>
              <a:cxn ang="0">
                <a:pos x="24" y="20"/>
              </a:cxn>
              <a:cxn ang="0">
                <a:pos x="20" y="20"/>
              </a:cxn>
              <a:cxn ang="0">
                <a:pos x="16" y="20"/>
              </a:cxn>
              <a:cxn ang="0">
                <a:pos x="12" y="20"/>
              </a:cxn>
              <a:cxn ang="0">
                <a:pos x="9" y="20"/>
              </a:cxn>
              <a:cxn ang="0">
                <a:pos x="6" y="20"/>
              </a:cxn>
              <a:cxn ang="0">
                <a:pos x="1" y="20"/>
              </a:cxn>
              <a:cxn ang="0">
                <a:pos x="1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0" y="4"/>
                </a:lnTo>
                <a:lnTo>
                  <a:pt x="30" y="9"/>
                </a:lnTo>
                <a:lnTo>
                  <a:pt x="30" y="16"/>
                </a:lnTo>
                <a:lnTo>
                  <a:pt x="32" y="20"/>
                </a:lnTo>
                <a:lnTo>
                  <a:pt x="27" y="20"/>
                </a:lnTo>
                <a:lnTo>
                  <a:pt x="24" y="20"/>
                </a:lnTo>
                <a:lnTo>
                  <a:pt x="20" y="20"/>
                </a:lnTo>
                <a:lnTo>
                  <a:pt x="16" y="20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1" y="20"/>
                </a:lnTo>
                <a:lnTo>
                  <a:pt x="1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8" name="Freeform 221"/>
          <p:cNvSpPr>
            <a:spLocks/>
          </p:cNvSpPr>
          <p:nvPr/>
        </p:nvSpPr>
        <p:spPr bwMode="auto">
          <a:xfrm>
            <a:off x="7140541" y="5916976"/>
            <a:ext cx="55465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5" y="0"/>
              </a:cxn>
              <a:cxn ang="0">
                <a:pos x="30" y="0"/>
              </a:cxn>
              <a:cxn ang="0">
                <a:pos x="30" y="4"/>
              </a:cxn>
              <a:cxn ang="0">
                <a:pos x="30" y="9"/>
              </a:cxn>
              <a:cxn ang="0">
                <a:pos x="32" y="16"/>
              </a:cxn>
              <a:cxn ang="0">
                <a:pos x="32" y="20"/>
              </a:cxn>
              <a:cxn ang="0">
                <a:pos x="29" y="20"/>
              </a:cxn>
              <a:cxn ang="0">
                <a:pos x="25" y="20"/>
              </a:cxn>
              <a:cxn ang="0">
                <a:pos x="21" y="20"/>
              </a:cxn>
              <a:cxn ang="0">
                <a:pos x="17" y="20"/>
              </a:cxn>
              <a:cxn ang="0">
                <a:pos x="14" y="20"/>
              </a:cxn>
              <a:cxn ang="0">
                <a:pos x="11" y="20"/>
              </a:cxn>
              <a:cxn ang="0">
                <a:pos x="6" y="20"/>
              </a:cxn>
              <a:cxn ang="0">
                <a:pos x="3" y="20"/>
              </a:cxn>
              <a:cxn ang="0">
                <a:pos x="1" y="16"/>
              </a:cxn>
              <a:cxn ang="0">
                <a:pos x="1" y="9"/>
              </a:cxn>
              <a:cxn ang="0">
                <a:pos x="1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5" y="0"/>
                </a:lnTo>
                <a:lnTo>
                  <a:pt x="30" y="0"/>
                </a:lnTo>
                <a:lnTo>
                  <a:pt x="30" y="4"/>
                </a:lnTo>
                <a:lnTo>
                  <a:pt x="30" y="9"/>
                </a:lnTo>
                <a:lnTo>
                  <a:pt x="32" y="16"/>
                </a:lnTo>
                <a:lnTo>
                  <a:pt x="32" y="20"/>
                </a:lnTo>
                <a:lnTo>
                  <a:pt x="29" y="20"/>
                </a:lnTo>
                <a:lnTo>
                  <a:pt x="25" y="20"/>
                </a:lnTo>
                <a:lnTo>
                  <a:pt x="21" y="20"/>
                </a:lnTo>
                <a:lnTo>
                  <a:pt x="17" y="20"/>
                </a:lnTo>
                <a:lnTo>
                  <a:pt x="14" y="20"/>
                </a:lnTo>
                <a:lnTo>
                  <a:pt x="11" y="20"/>
                </a:lnTo>
                <a:lnTo>
                  <a:pt x="6" y="20"/>
                </a:lnTo>
                <a:lnTo>
                  <a:pt x="3" y="20"/>
                </a:lnTo>
                <a:lnTo>
                  <a:pt x="1" y="16"/>
                </a:lnTo>
                <a:lnTo>
                  <a:pt x="1" y="9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9" name="Freeform 222"/>
          <p:cNvSpPr>
            <a:spLocks/>
          </p:cNvSpPr>
          <p:nvPr/>
        </p:nvSpPr>
        <p:spPr bwMode="auto">
          <a:xfrm>
            <a:off x="5426005" y="5916976"/>
            <a:ext cx="146820" cy="382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9" y="0"/>
              </a:cxn>
              <a:cxn ang="0">
                <a:pos x="16" y="0"/>
              </a:cxn>
              <a:cxn ang="0">
                <a:pos x="20" y="0"/>
              </a:cxn>
              <a:cxn ang="0">
                <a:pos x="25" y="0"/>
              </a:cxn>
              <a:cxn ang="0">
                <a:pos x="30" y="0"/>
              </a:cxn>
              <a:cxn ang="0">
                <a:pos x="35" y="0"/>
              </a:cxn>
              <a:cxn ang="0">
                <a:pos x="40" y="0"/>
              </a:cxn>
              <a:cxn ang="0">
                <a:pos x="44" y="0"/>
              </a:cxn>
              <a:cxn ang="0">
                <a:pos x="48" y="0"/>
              </a:cxn>
              <a:cxn ang="0">
                <a:pos x="52" y="0"/>
              </a:cxn>
              <a:cxn ang="0">
                <a:pos x="57" y="0"/>
              </a:cxn>
              <a:cxn ang="0">
                <a:pos x="62" y="0"/>
              </a:cxn>
              <a:cxn ang="0">
                <a:pos x="68" y="0"/>
              </a:cxn>
              <a:cxn ang="0">
                <a:pos x="73" y="0"/>
              </a:cxn>
              <a:cxn ang="0">
                <a:pos x="80" y="0"/>
              </a:cxn>
              <a:cxn ang="0">
                <a:pos x="86" y="0"/>
              </a:cxn>
              <a:cxn ang="0">
                <a:pos x="86" y="4"/>
              </a:cxn>
              <a:cxn ang="0">
                <a:pos x="86" y="11"/>
              </a:cxn>
              <a:cxn ang="0">
                <a:pos x="84" y="16"/>
              </a:cxn>
              <a:cxn ang="0">
                <a:pos x="84" y="20"/>
              </a:cxn>
              <a:cxn ang="0">
                <a:pos x="78" y="20"/>
              </a:cxn>
              <a:cxn ang="0">
                <a:pos x="72" y="20"/>
              </a:cxn>
              <a:cxn ang="0">
                <a:pos x="67" y="20"/>
              </a:cxn>
              <a:cxn ang="0">
                <a:pos x="60" y="20"/>
              </a:cxn>
              <a:cxn ang="0">
                <a:pos x="56" y="20"/>
              </a:cxn>
              <a:cxn ang="0">
                <a:pos x="51" y="20"/>
              </a:cxn>
              <a:cxn ang="0">
                <a:pos x="46" y="20"/>
              </a:cxn>
              <a:cxn ang="0">
                <a:pos x="43" y="20"/>
              </a:cxn>
              <a:cxn ang="0">
                <a:pos x="38" y="20"/>
              </a:cxn>
              <a:cxn ang="0">
                <a:pos x="33" y="20"/>
              </a:cxn>
              <a:cxn ang="0">
                <a:pos x="28" y="22"/>
              </a:cxn>
              <a:cxn ang="0">
                <a:pos x="24" y="22"/>
              </a:cxn>
              <a:cxn ang="0">
                <a:pos x="19" y="22"/>
              </a:cxn>
              <a:cxn ang="0">
                <a:pos x="12" y="22"/>
              </a:cxn>
              <a:cxn ang="0">
                <a:pos x="6" y="22"/>
              </a:cxn>
              <a:cxn ang="0">
                <a:pos x="0" y="22"/>
              </a:cxn>
              <a:cxn ang="0">
                <a:pos x="0" y="16"/>
              </a:cxn>
              <a:cxn ang="0">
                <a:pos x="1" y="11"/>
              </a:cxn>
              <a:cxn ang="0">
                <a:pos x="1" y="6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86" h="22">
                <a:moveTo>
                  <a:pt x="1" y="0"/>
                </a:moveTo>
                <a:lnTo>
                  <a:pt x="9" y="0"/>
                </a:lnTo>
                <a:lnTo>
                  <a:pt x="16" y="0"/>
                </a:lnTo>
                <a:lnTo>
                  <a:pt x="20" y="0"/>
                </a:lnTo>
                <a:lnTo>
                  <a:pt x="25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52" y="0"/>
                </a:lnTo>
                <a:lnTo>
                  <a:pt x="57" y="0"/>
                </a:lnTo>
                <a:lnTo>
                  <a:pt x="62" y="0"/>
                </a:lnTo>
                <a:lnTo>
                  <a:pt x="68" y="0"/>
                </a:lnTo>
                <a:lnTo>
                  <a:pt x="73" y="0"/>
                </a:lnTo>
                <a:lnTo>
                  <a:pt x="80" y="0"/>
                </a:lnTo>
                <a:lnTo>
                  <a:pt x="86" y="0"/>
                </a:lnTo>
                <a:lnTo>
                  <a:pt x="86" y="4"/>
                </a:lnTo>
                <a:lnTo>
                  <a:pt x="86" y="11"/>
                </a:lnTo>
                <a:lnTo>
                  <a:pt x="84" y="16"/>
                </a:lnTo>
                <a:lnTo>
                  <a:pt x="84" y="20"/>
                </a:lnTo>
                <a:lnTo>
                  <a:pt x="78" y="20"/>
                </a:lnTo>
                <a:lnTo>
                  <a:pt x="72" y="20"/>
                </a:lnTo>
                <a:lnTo>
                  <a:pt x="67" y="20"/>
                </a:lnTo>
                <a:lnTo>
                  <a:pt x="60" y="20"/>
                </a:lnTo>
                <a:lnTo>
                  <a:pt x="56" y="20"/>
                </a:lnTo>
                <a:lnTo>
                  <a:pt x="51" y="20"/>
                </a:lnTo>
                <a:lnTo>
                  <a:pt x="46" y="20"/>
                </a:lnTo>
                <a:lnTo>
                  <a:pt x="43" y="20"/>
                </a:lnTo>
                <a:lnTo>
                  <a:pt x="38" y="20"/>
                </a:lnTo>
                <a:lnTo>
                  <a:pt x="33" y="20"/>
                </a:lnTo>
                <a:lnTo>
                  <a:pt x="28" y="22"/>
                </a:lnTo>
                <a:lnTo>
                  <a:pt x="24" y="22"/>
                </a:lnTo>
                <a:lnTo>
                  <a:pt x="19" y="22"/>
                </a:lnTo>
                <a:lnTo>
                  <a:pt x="12" y="22"/>
                </a:lnTo>
                <a:lnTo>
                  <a:pt x="6" y="22"/>
                </a:lnTo>
                <a:lnTo>
                  <a:pt x="0" y="22"/>
                </a:lnTo>
                <a:lnTo>
                  <a:pt x="0" y="16"/>
                </a:lnTo>
                <a:lnTo>
                  <a:pt x="1" y="11"/>
                </a:lnTo>
                <a:lnTo>
                  <a:pt x="1" y="6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0" name="Freeform 223"/>
          <p:cNvSpPr>
            <a:spLocks/>
          </p:cNvSpPr>
          <p:nvPr/>
        </p:nvSpPr>
        <p:spPr bwMode="auto">
          <a:xfrm>
            <a:off x="6781647" y="5916976"/>
            <a:ext cx="53834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3" y="0"/>
              </a:cxn>
              <a:cxn ang="0">
                <a:pos x="28" y="0"/>
              </a:cxn>
              <a:cxn ang="0">
                <a:pos x="31" y="0"/>
              </a:cxn>
              <a:cxn ang="0">
                <a:pos x="31" y="4"/>
              </a:cxn>
              <a:cxn ang="0">
                <a:pos x="32" y="11"/>
              </a:cxn>
              <a:cxn ang="0">
                <a:pos x="32" y="16"/>
              </a:cxn>
              <a:cxn ang="0">
                <a:pos x="32" y="20"/>
              </a:cxn>
              <a:cxn ang="0">
                <a:pos x="29" y="20"/>
              </a:cxn>
              <a:cxn ang="0">
                <a:pos x="24" y="20"/>
              </a:cxn>
              <a:cxn ang="0">
                <a:pos x="21" y="20"/>
              </a:cxn>
              <a:cxn ang="0">
                <a:pos x="18" y="20"/>
              </a:cxn>
              <a:cxn ang="0">
                <a:pos x="13" y="20"/>
              </a:cxn>
              <a:cxn ang="0">
                <a:pos x="10" y="20"/>
              </a:cxn>
              <a:cxn ang="0">
                <a:pos x="7" y="20"/>
              </a:cxn>
              <a:cxn ang="0">
                <a:pos x="2" y="20"/>
              </a:cxn>
              <a:cxn ang="0">
                <a:pos x="2" y="16"/>
              </a:cxn>
              <a:cxn ang="0">
                <a:pos x="2" y="9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0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3" y="0"/>
                </a:lnTo>
                <a:lnTo>
                  <a:pt x="28" y="0"/>
                </a:lnTo>
                <a:lnTo>
                  <a:pt x="31" y="0"/>
                </a:lnTo>
                <a:lnTo>
                  <a:pt x="31" y="4"/>
                </a:lnTo>
                <a:lnTo>
                  <a:pt x="32" y="11"/>
                </a:lnTo>
                <a:lnTo>
                  <a:pt x="32" y="16"/>
                </a:lnTo>
                <a:lnTo>
                  <a:pt x="32" y="20"/>
                </a:lnTo>
                <a:lnTo>
                  <a:pt x="29" y="20"/>
                </a:lnTo>
                <a:lnTo>
                  <a:pt x="24" y="20"/>
                </a:lnTo>
                <a:lnTo>
                  <a:pt x="21" y="20"/>
                </a:lnTo>
                <a:lnTo>
                  <a:pt x="18" y="20"/>
                </a:lnTo>
                <a:lnTo>
                  <a:pt x="13" y="20"/>
                </a:lnTo>
                <a:lnTo>
                  <a:pt x="10" y="20"/>
                </a:lnTo>
                <a:lnTo>
                  <a:pt x="7" y="20"/>
                </a:lnTo>
                <a:lnTo>
                  <a:pt x="2" y="20"/>
                </a:lnTo>
                <a:lnTo>
                  <a:pt x="2" y="16"/>
                </a:lnTo>
                <a:lnTo>
                  <a:pt x="2" y="9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1" name="Freeform 224"/>
          <p:cNvSpPr>
            <a:spLocks/>
          </p:cNvSpPr>
          <p:nvPr/>
        </p:nvSpPr>
        <p:spPr bwMode="auto">
          <a:xfrm>
            <a:off x="6465167" y="5916976"/>
            <a:ext cx="163134" cy="34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13" y="0"/>
              </a:cxn>
              <a:cxn ang="0">
                <a:pos x="20" y="0"/>
              </a:cxn>
              <a:cxn ang="0">
                <a:pos x="24" y="0"/>
              </a:cxn>
              <a:cxn ang="0">
                <a:pos x="31" y="0"/>
              </a:cxn>
              <a:cxn ang="0">
                <a:pos x="36" y="0"/>
              </a:cxn>
              <a:cxn ang="0">
                <a:pos x="42" y="0"/>
              </a:cxn>
              <a:cxn ang="0">
                <a:pos x="47" y="0"/>
              </a:cxn>
              <a:cxn ang="0">
                <a:pos x="53" y="0"/>
              </a:cxn>
              <a:cxn ang="0">
                <a:pos x="58" y="0"/>
              </a:cxn>
              <a:cxn ang="0">
                <a:pos x="64" y="0"/>
              </a:cxn>
              <a:cxn ang="0">
                <a:pos x="71" y="0"/>
              </a:cxn>
              <a:cxn ang="0">
                <a:pos x="76" y="0"/>
              </a:cxn>
              <a:cxn ang="0">
                <a:pos x="82" y="0"/>
              </a:cxn>
              <a:cxn ang="0">
                <a:pos x="88" y="0"/>
              </a:cxn>
              <a:cxn ang="0">
                <a:pos x="93" y="0"/>
              </a:cxn>
              <a:cxn ang="0">
                <a:pos x="95" y="4"/>
              </a:cxn>
              <a:cxn ang="0">
                <a:pos x="95" y="11"/>
              </a:cxn>
              <a:cxn ang="0">
                <a:pos x="95" y="16"/>
              </a:cxn>
              <a:cxn ang="0">
                <a:pos x="95" y="20"/>
              </a:cxn>
              <a:cxn ang="0">
                <a:pos x="88" y="20"/>
              </a:cxn>
              <a:cxn ang="0">
                <a:pos x="84" y="20"/>
              </a:cxn>
              <a:cxn ang="0">
                <a:pos x="77" y="20"/>
              </a:cxn>
              <a:cxn ang="0">
                <a:pos x="72" y="20"/>
              </a:cxn>
              <a:cxn ang="0">
                <a:pos x="66" y="20"/>
              </a:cxn>
              <a:cxn ang="0">
                <a:pos x="60" y="20"/>
              </a:cxn>
              <a:cxn ang="0">
                <a:pos x="55" y="20"/>
              </a:cxn>
              <a:cxn ang="0">
                <a:pos x="48" y="20"/>
              </a:cxn>
              <a:cxn ang="0">
                <a:pos x="44" y="20"/>
              </a:cxn>
              <a:cxn ang="0">
                <a:pos x="37" y="20"/>
              </a:cxn>
              <a:cxn ang="0">
                <a:pos x="31" y="20"/>
              </a:cxn>
              <a:cxn ang="0">
                <a:pos x="24" y="20"/>
              </a:cxn>
              <a:cxn ang="0">
                <a:pos x="20" y="20"/>
              </a:cxn>
              <a:cxn ang="0">
                <a:pos x="13" y="20"/>
              </a:cxn>
              <a:cxn ang="0">
                <a:pos x="8" y="20"/>
              </a:cxn>
              <a:cxn ang="0">
                <a:pos x="2" y="20"/>
              </a:cxn>
              <a:cxn ang="0">
                <a:pos x="2" y="16"/>
              </a:cxn>
              <a:cxn ang="0">
                <a:pos x="0" y="11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" h="20">
                <a:moveTo>
                  <a:pt x="0" y="0"/>
                </a:moveTo>
                <a:lnTo>
                  <a:pt x="7" y="0"/>
                </a:lnTo>
                <a:lnTo>
                  <a:pt x="13" y="0"/>
                </a:lnTo>
                <a:lnTo>
                  <a:pt x="20" y="0"/>
                </a:lnTo>
                <a:lnTo>
                  <a:pt x="24" y="0"/>
                </a:lnTo>
                <a:lnTo>
                  <a:pt x="31" y="0"/>
                </a:lnTo>
                <a:lnTo>
                  <a:pt x="36" y="0"/>
                </a:lnTo>
                <a:lnTo>
                  <a:pt x="42" y="0"/>
                </a:lnTo>
                <a:lnTo>
                  <a:pt x="47" y="0"/>
                </a:lnTo>
                <a:lnTo>
                  <a:pt x="53" y="0"/>
                </a:lnTo>
                <a:lnTo>
                  <a:pt x="58" y="0"/>
                </a:lnTo>
                <a:lnTo>
                  <a:pt x="64" y="0"/>
                </a:lnTo>
                <a:lnTo>
                  <a:pt x="71" y="0"/>
                </a:lnTo>
                <a:lnTo>
                  <a:pt x="76" y="0"/>
                </a:lnTo>
                <a:lnTo>
                  <a:pt x="82" y="0"/>
                </a:lnTo>
                <a:lnTo>
                  <a:pt x="88" y="0"/>
                </a:lnTo>
                <a:lnTo>
                  <a:pt x="93" y="0"/>
                </a:lnTo>
                <a:lnTo>
                  <a:pt x="95" y="4"/>
                </a:lnTo>
                <a:lnTo>
                  <a:pt x="95" y="11"/>
                </a:lnTo>
                <a:lnTo>
                  <a:pt x="95" y="16"/>
                </a:lnTo>
                <a:lnTo>
                  <a:pt x="95" y="20"/>
                </a:lnTo>
                <a:lnTo>
                  <a:pt x="88" y="20"/>
                </a:lnTo>
                <a:lnTo>
                  <a:pt x="84" y="20"/>
                </a:lnTo>
                <a:lnTo>
                  <a:pt x="77" y="20"/>
                </a:lnTo>
                <a:lnTo>
                  <a:pt x="72" y="20"/>
                </a:lnTo>
                <a:lnTo>
                  <a:pt x="66" y="20"/>
                </a:lnTo>
                <a:lnTo>
                  <a:pt x="60" y="20"/>
                </a:lnTo>
                <a:lnTo>
                  <a:pt x="55" y="20"/>
                </a:lnTo>
                <a:lnTo>
                  <a:pt x="48" y="20"/>
                </a:lnTo>
                <a:lnTo>
                  <a:pt x="44" y="20"/>
                </a:lnTo>
                <a:lnTo>
                  <a:pt x="37" y="20"/>
                </a:lnTo>
                <a:lnTo>
                  <a:pt x="31" y="20"/>
                </a:lnTo>
                <a:lnTo>
                  <a:pt x="24" y="20"/>
                </a:lnTo>
                <a:lnTo>
                  <a:pt x="20" y="20"/>
                </a:lnTo>
                <a:lnTo>
                  <a:pt x="13" y="20"/>
                </a:lnTo>
                <a:lnTo>
                  <a:pt x="8" y="20"/>
                </a:lnTo>
                <a:lnTo>
                  <a:pt x="2" y="20"/>
                </a:lnTo>
                <a:lnTo>
                  <a:pt x="2" y="16"/>
                </a:ln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2" name="Freeform 225"/>
          <p:cNvSpPr>
            <a:spLocks/>
          </p:cNvSpPr>
          <p:nvPr/>
        </p:nvSpPr>
        <p:spPr bwMode="auto">
          <a:xfrm>
            <a:off x="6533683" y="5847198"/>
            <a:ext cx="83198" cy="3322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4" y="0"/>
              </a:cxn>
              <a:cxn ang="0">
                <a:pos x="40" y="0"/>
              </a:cxn>
              <a:cxn ang="0">
                <a:pos x="37" y="0"/>
              </a:cxn>
              <a:cxn ang="0">
                <a:pos x="34" y="0"/>
              </a:cxn>
              <a:cxn ang="0">
                <a:pos x="31" y="0"/>
              </a:cxn>
              <a:cxn ang="0">
                <a:pos x="29" y="0"/>
              </a:cxn>
              <a:cxn ang="0">
                <a:pos x="26" y="0"/>
              </a:cxn>
              <a:cxn ang="0">
                <a:pos x="24" y="0"/>
              </a:cxn>
              <a:cxn ang="0">
                <a:pos x="23" y="0"/>
              </a:cxn>
              <a:cxn ang="0">
                <a:pos x="20" y="0"/>
              </a:cxn>
              <a:cxn ang="0">
                <a:pos x="16" y="0"/>
              </a:cxn>
              <a:cxn ang="0">
                <a:pos x="15" y="0"/>
              </a:cxn>
              <a:cxn ang="0">
                <a:pos x="12" y="0"/>
              </a:cxn>
              <a:cxn ang="0">
                <a:pos x="8" y="0"/>
              </a:cxn>
              <a:cxn ang="0">
                <a:pos x="5" y="0"/>
              </a:cxn>
              <a:cxn ang="0">
                <a:pos x="0" y="0"/>
              </a:cxn>
              <a:cxn ang="0">
                <a:pos x="0" y="3"/>
              </a:cxn>
              <a:cxn ang="0">
                <a:pos x="0" y="9"/>
              </a:cxn>
              <a:cxn ang="0">
                <a:pos x="0" y="14"/>
              </a:cxn>
              <a:cxn ang="0">
                <a:pos x="0" y="19"/>
              </a:cxn>
              <a:cxn ang="0">
                <a:pos x="48" y="19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48" h="19">
                <a:moveTo>
                  <a:pt x="48" y="0"/>
                </a:moveTo>
                <a:lnTo>
                  <a:pt x="44" y="0"/>
                </a:lnTo>
                <a:lnTo>
                  <a:pt x="40" y="0"/>
                </a:lnTo>
                <a:lnTo>
                  <a:pt x="37" y="0"/>
                </a:lnTo>
                <a:lnTo>
                  <a:pt x="34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8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0" y="9"/>
                </a:lnTo>
                <a:lnTo>
                  <a:pt x="0" y="14"/>
                </a:lnTo>
                <a:lnTo>
                  <a:pt x="0" y="19"/>
                </a:lnTo>
                <a:lnTo>
                  <a:pt x="48" y="19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3" name="Freeform 226"/>
          <p:cNvSpPr>
            <a:spLocks/>
          </p:cNvSpPr>
          <p:nvPr/>
        </p:nvSpPr>
        <p:spPr bwMode="auto">
          <a:xfrm>
            <a:off x="6463536" y="5847198"/>
            <a:ext cx="52203" cy="3322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0"/>
              </a:cxn>
              <a:cxn ang="0">
                <a:pos x="0" y="19"/>
              </a:cxn>
              <a:cxn ang="0">
                <a:pos x="30" y="19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30" h="19">
                <a:moveTo>
                  <a:pt x="30" y="0"/>
                </a:moveTo>
                <a:lnTo>
                  <a:pt x="0" y="0"/>
                </a:lnTo>
                <a:lnTo>
                  <a:pt x="0" y="19"/>
                </a:lnTo>
                <a:lnTo>
                  <a:pt x="30" y="19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4" name="Freeform 227"/>
          <p:cNvSpPr>
            <a:spLocks/>
          </p:cNvSpPr>
          <p:nvPr/>
        </p:nvSpPr>
        <p:spPr bwMode="auto">
          <a:xfrm>
            <a:off x="6383600" y="5843875"/>
            <a:ext cx="55465" cy="36551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9" y="0"/>
              </a:cxn>
              <a:cxn ang="0">
                <a:pos x="28" y="0"/>
              </a:cxn>
              <a:cxn ang="0">
                <a:pos x="26" y="0"/>
              </a:cxn>
              <a:cxn ang="0">
                <a:pos x="24" y="0"/>
              </a:cxn>
              <a:cxn ang="0">
                <a:pos x="21" y="0"/>
              </a:cxn>
              <a:cxn ang="0">
                <a:pos x="20" y="0"/>
              </a:cxn>
              <a:cxn ang="0">
                <a:pos x="18" y="0"/>
              </a:cxn>
              <a:cxn ang="0">
                <a:pos x="16" y="0"/>
              </a:cxn>
              <a:cxn ang="0">
                <a:pos x="15" y="0"/>
              </a:cxn>
              <a:cxn ang="0">
                <a:pos x="13" y="0"/>
              </a:cxn>
              <a:cxn ang="0">
                <a:pos x="10" y="0"/>
              </a:cxn>
              <a:cxn ang="0">
                <a:pos x="8" y="0"/>
              </a:cxn>
              <a:cxn ang="0">
                <a:pos x="7" y="0"/>
              </a:cxn>
              <a:cxn ang="0">
                <a:pos x="5" y="0"/>
              </a:cxn>
              <a:cxn ang="0">
                <a:pos x="4" y="0"/>
              </a:cxn>
              <a:cxn ang="0">
                <a:pos x="0" y="0"/>
              </a:cxn>
              <a:cxn ang="0">
                <a:pos x="2" y="5"/>
              </a:cxn>
              <a:cxn ang="0">
                <a:pos x="2" y="11"/>
              </a:cxn>
              <a:cxn ang="0">
                <a:pos x="2" y="16"/>
              </a:cxn>
              <a:cxn ang="0">
                <a:pos x="2" y="21"/>
              </a:cxn>
              <a:cxn ang="0">
                <a:pos x="4" y="21"/>
              </a:cxn>
              <a:cxn ang="0">
                <a:pos x="5" y="21"/>
              </a:cxn>
              <a:cxn ang="0">
                <a:pos x="7" y="21"/>
              </a:cxn>
              <a:cxn ang="0">
                <a:pos x="10" y="21"/>
              </a:cxn>
              <a:cxn ang="0">
                <a:pos x="12" y="21"/>
              </a:cxn>
              <a:cxn ang="0">
                <a:pos x="13" y="21"/>
              </a:cxn>
              <a:cxn ang="0">
                <a:pos x="15" y="21"/>
              </a:cxn>
              <a:cxn ang="0">
                <a:pos x="18" y="21"/>
              </a:cxn>
              <a:cxn ang="0">
                <a:pos x="20" y="21"/>
              </a:cxn>
              <a:cxn ang="0">
                <a:pos x="21" y="21"/>
              </a:cxn>
              <a:cxn ang="0">
                <a:pos x="23" y="21"/>
              </a:cxn>
              <a:cxn ang="0">
                <a:pos x="24" y="21"/>
              </a:cxn>
              <a:cxn ang="0">
                <a:pos x="26" y="21"/>
              </a:cxn>
              <a:cxn ang="0">
                <a:pos x="29" y="21"/>
              </a:cxn>
              <a:cxn ang="0">
                <a:pos x="31" y="21"/>
              </a:cxn>
              <a:cxn ang="0">
                <a:pos x="32" y="21"/>
              </a:cxn>
              <a:cxn ang="0">
                <a:pos x="32" y="16"/>
              </a:cxn>
              <a:cxn ang="0">
                <a:pos x="32" y="11"/>
              </a:cxn>
              <a:cxn ang="0">
                <a:pos x="32" y="5"/>
              </a:cxn>
              <a:cxn ang="0">
                <a:pos x="32" y="0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32" h="21">
                <a:moveTo>
                  <a:pt x="32" y="0"/>
                </a:move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1" y="0"/>
                </a:lnTo>
                <a:lnTo>
                  <a:pt x="20" y="0"/>
                </a:lnTo>
                <a:lnTo>
                  <a:pt x="18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0" y="0"/>
                </a:lnTo>
                <a:lnTo>
                  <a:pt x="2" y="5"/>
                </a:lnTo>
                <a:lnTo>
                  <a:pt x="2" y="11"/>
                </a:lnTo>
                <a:lnTo>
                  <a:pt x="2" y="16"/>
                </a:lnTo>
                <a:lnTo>
                  <a:pt x="2" y="21"/>
                </a:lnTo>
                <a:lnTo>
                  <a:pt x="4" y="21"/>
                </a:lnTo>
                <a:lnTo>
                  <a:pt x="5" y="21"/>
                </a:lnTo>
                <a:lnTo>
                  <a:pt x="7" y="21"/>
                </a:lnTo>
                <a:lnTo>
                  <a:pt x="10" y="21"/>
                </a:lnTo>
                <a:lnTo>
                  <a:pt x="12" y="21"/>
                </a:lnTo>
                <a:lnTo>
                  <a:pt x="13" y="21"/>
                </a:lnTo>
                <a:lnTo>
                  <a:pt x="15" y="21"/>
                </a:lnTo>
                <a:lnTo>
                  <a:pt x="18" y="21"/>
                </a:lnTo>
                <a:lnTo>
                  <a:pt x="20" y="21"/>
                </a:lnTo>
                <a:lnTo>
                  <a:pt x="21" y="21"/>
                </a:lnTo>
                <a:lnTo>
                  <a:pt x="23" y="21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1" y="21"/>
                </a:lnTo>
                <a:lnTo>
                  <a:pt x="32" y="21"/>
                </a:lnTo>
                <a:lnTo>
                  <a:pt x="32" y="16"/>
                </a:lnTo>
                <a:lnTo>
                  <a:pt x="32" y="11"/>
                </a:lnTo>
                <a:lnTo>
                  <a:pt x="32" y="5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5" name="Freeform 228"/>
          <p:cNvSpPr>
            <a:spLocks/>
          </p:cNvSpPr>
          <p:nvPr/>
        </p:nvSpPr>
        <p:spPr bwMode="auto">
          <a:xfrm>
            <a:off x="6305296" y="5847198"/>
            <a:ext cx="57097" cy="3322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9" y="0"/>
              </a:cxn>
              <a:cxn ang="0">
                <a:pos x="27" y="0"/>
              </a:cxn>
              <a:cxn ang="0">
                <a:pos x="26" y="0"/>
              </a:cxn>
              <a:cxn ang="0">
                <a:pos x="24" y="0"/>
              </a:cxn>
              <a:cxn ang="0">
                <a:pos x="21" y="0"/>
              </a:cxn>
              <a:cxn ang="0">
                <a:pos x="19" y="0"/>
              </a:cxn>
              <a:cxn ang="0">
                <a:pos x="18" y="0"/>
              </a:cxn>
              <a:cxn ang="0">
                <a:pos x="16" y="0"/>
              </a:cxn>
              <a:cxn ang="0">
                <a:pos x="14" y="0"/>
              </a:cxn>
              <a:cxn ang="0">
                <a:pos x="13" y="0"/>
              </a:cxn>
              <a:cxn ang="0">
                <a:pos x="11" y="0"/>
              </a:cxn>
              <a:cxn ang="0">
                <a:pos x="8" y="0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2" y="3"/>
              </a:cxn>
              <a:cxn ang="0">
                <a:pos x="2" y="9"/>
              </a:cxn>
              <a:cxn ang="0">
                <a:pos x="2" y="14"/>
              </a:cxn>
              <a:cxn ang="0">
                <a:pos x="2" y="19"/>
              </a:cxn>
              <a:cxn ang="0">
                <a:pos x="3" y="19"/>
              </a:cxn>
              <a:cxn ang="0">
                <a:pos x="6" y="19"/>
              </a:cxn>
              <a:cxn ang="0">
                <a:pos x="8" y="19"/>
              </a:cxn>
              <a:cxn ang="0">
                <a:pos x="10" y="19"/>
              </a:cxn>
              <a:cxn ang="0">
                <a:pos x="11" y="19"/>
              </a:cxn>
              <a:cxn ang="0">
                <a:pos x="14" y="19"/>
              </a:cxn>
              <a:cxn ang="0">
                <a:pos x="16" y="19"/>
              </a:cxn>
              <a:cxn ang="0">
                <a:pos x="18" y="19"/>
              </a:cxn>
              <a:cxn ang="0">
                <a:pos x="19" y="19"/>
              </a:cxn>
              <a:cxn ang="0">
                <a:pos x="21" y="19"/>
              </a:cxn>
              <a:cxn ang="0">
                <a:pos x="22" y="19"/>
              </a:cxn>
              <a:cxn ang="0">
                <a:pos x="26" y="19"/>
              </a:cxn>
              <a:cxn ang="0">
                <a:pos x="27" y="19"/>
              </a:cxn>
              <a:cxn ang="0">
                <a:pos x="29" y="19"/>
              </a:cxn>
              <a:cxn ang="0">
                <a:pos x="30" y="19"/>
              </a:cxn>
              <a:cxn ang="0">
                <a:pos x="34" y="19"/>
              </a:cxn>
              <a:cxn ang="0">
                <a:pos x="32" y="14"/>
              </a:cxn>
              <a:cxn ang="0">
                <a:pos x="32" y="9"/>
              </a:cxn>
              <a:cxn ang="0">
                <a:pos x="32" y="3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34" h="19">
                <a:moveTo>
                  <a:pt x="32" y="0"/>
                </a:move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1" y="0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2" y="3"/>
                </a:lnTo>
                <a:lnTo>
                  <a:pt x="2" y="9"/>
                </a:lnTo>
                <a:lnTo>
                  <a:pt x="2" y="14"/>
                </a:lnTo>
                <a:lnTo>
                  <a:pt x="2" y="19"/>
                </a:lnTo>
                <a:lnTo>
                  <a:pt x="3" y="19"/>
                </a:lnTo>
                <a:lnTo>
                  <a:pt x="6" y="19"/>
                </a:lnTo>
                <a:lnTo>
                  <a:pt x="8" y="19"/>
                </a:lnTo>
                <a:lnTo>
                  <a:pt x="10" y="19"/>
                </a:lnTo>
                <a:lnTo>
                  <a:pt x="11" y="19"/>
                </a:lnTo>
                <a:lnTo>
                  <a:pt x="14" y="19"/>
                </a:lnTo>
                <a:lnTo>
                  <a:pt x="16" y="19"/>
                </a:lnTo>
                <a:lnTo>
                  <a:pt x="18" y="19"/>
                </a:lnTo>
                <a:lnTo>
                  <a:pt x="19" y="19"/>
                </a:lnTo>
                <a:lnTo>
                  <a:pt x="21" y="19"/>
                </a:lnTo>
                <a:lnTo>
                  <a:pt x="22" y="19"/>
                </a:lnTo>
                <a:lnTo>
                  <a:pt x="26" y="19"/>
                </a:lnTo>
                <a:lnTo>
                  <a:pt x="27" y="19"/>
                </a:lnTo>
                <a:lnTo>
                  <a:pt x="29" y="19"/>
                </a:lnTo>
                <a:lnTo>
                  <a:pt x="30" y="19"/>
                </a:lnTo>
                <a:lnTo>
                  <a:pt x="34" y="19"/>
                </a:lnTo>
                <a:lnTo>
                  <a:pt x="32" y="14"/>
                </a:lnTo>
                <a:lnTo>
                  <a:pt x="32" y="9"/>
                </a:lnTo>
                <a:lnTo>
                  <a:pt x="32" y="3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6" name="Freeform 229"/>
          <p:cNvSpPr>
            <a:spLocks/>
          </p:cNvSpPr>
          <p:nvPr/>
        </p:nvSpPr>
        <p:spPr bwMode="auto">
          <a:xfrm>
            <a:off x="6226992" y="5843875"/>
            <a:ext cx="55465" cy="36551"/>
          </a:xfrm>
          <a:custGeom>
            <a:avLst/>
            <a:gdLst/>
            <a:ahLst/>
            <a:cxnLst>
              <a:cxn ang="0">
                <a:pos x="31" y="2"/>
              </a:cxn>
              <a:cxn ang="0">
                <a:pos x="29" y="2"/>
              </a:cxn>
              <a:cxn ang="0">
                <a:pos x="27" y="2"/>
              </a:cxn>
              <a:cxn ang="0">
                <a:pos x="24" y="2"/>
              </a:cxn>
              <a:cxn ang="0">
                <a:pos x="23" y="2"/>
              </a:cxn>
              <a:cxn ang="0">
                <a:pos x="21" y="2"/>
              </a:cxn>
              <a:cxn ang="0">
                <a:pos x="19" y="2"/>
              </a:cxn>
              <a:cxn ang="0">
                <a:pos x="18" y="2"/>
              </a:cxn>
              <a:cxn ang="0">
                <a:pos x="15" y="2"/>
              </a:cxn>
              <a:cxn ang="0">
                <a:pos x="13" y="2"/>
              </a:cxn>
              <a:cxn ang="0">
                <a:pos x="11" y="2"/>
              </a:cxn>
              <a:cxn ang="0">
                <a:pos x="10" y="2"/>
              </a:cxn>
              <a:cxn ang="0">
                <a:pos x="8" y="2"/>
              </a:cxn>
              <a:cxn ang="0">
                <a:pos x="7" y="0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0" y="5"/>
              </a:cxn>
              <a:cxn ang="0">
                <a:pos x="0" y="11"/>
              </a:cxn>
              <a:cxn ang="0">
                <a:pos x="0" y="16"/>
              </a:cxn>
              <a:cxn ang="0">
                <a:pos x="0" y="21"/>
              </a:cxn>
              <a:cxn ang="0">
                <a:pos x="2" y="21"/>
              </a:cxn>
              <a:cxn ang="0">
                <a:pos x="3" y="21"/>
              </a:cxn>
              <a:cxn ang="0">
                <a:pos x="7" y="21"/>
              </a:cxn>
              <a:cxn ang="0">
                <a:pos x="8" y="21"/>
              </a:cxn>
              <a:cxn ang="0">
                <a:pos x="10" y="21"/>
              </a:cxn>
              <a:cxn ang="0">
                <a:pos x="11" y="21"/>
              </a:cxn>
              <a:cxn ang="0">
                <a:pos x="15" y="21"/>
              </a:cxn>
              <a:cxn ang="0">
                <a:pos x="16" y="21"/>
              </a:cxn>
              <a:cxn ang="0">
                <a:pos x="18" y="21"/>
              </a:cxn>
              <a:cxn ang="0">
                <a:pos x="19" y="21"/>
              </a:cxn>
              <a:cxn ang="0">
                <a:pos x="21" y="21"/>
              </a:cxn>
              <a:cxn ang="0">
                <a:pos x="24" y="21"/>
              </a:cxn>
              <a:cxn ang="0">
                <a:pos x="26" y="21"/>
              </a:cxn>
              <a:cxn ang="0">
                <a:pos x="27" y="21"/>
              </a:cxn>
              <a:cxn ang="0">
                <a:pos x="29" y="21"/>
              </a:cxn>
              <a:cxn ang="0">
                <a:pos x="32" y="21"/>
              </a:cxn>
              <a:cxn ang="0">
                <a:pos x="31" y="16"/>
              </a:cxn>
              <a:cxn ang="0">
                <a:pos x="31" y="11"/>
              </a:cxn>
              <a:cxn ang="0">
                <a:pos x="31" y="5"/>
              </a:cxn>
              <a:cxn ang="0">
                <a:pos x="31" y="2"/>
              </a:cxn>
              <a:cxn ang="0">
                <a:pos x="31" y="2"/>
              </a:cxn>
            </a:cxnLst>
            <a:rect l="0" t="0" r="r" b="b"/>
            <a:pathLst>
              <a:path w="32" h="21">
                <a:moveTo>
                  <a:pt x="31" y="2"/>
                </a:moveTo>
                <a:lnTo>
                  <a:pt x="29" y="2"/>
                </a:lnTo>
                <a:lnTo>
                  <a:pt x="27" y="2"/>
                </a:lnTo>
                <a:lnTo>
                  <a:pt x="24" y="2"/>
                </a:lnTo>
                <a:lnTo>
                  <a:pt x="23" y="2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10" y="2"/>
                </a:lnTo>
                <a:lnTo>
                  <a:pt x="8" y="2"/>
                </a:lnTo>
                <a:lnTo>
                  <a:pt x="7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2" y="21"/>
                </a:lnTo>
                <a:lnTo>
                  <a:pt x="3" y="21"/>
                </a:lnTo>
                <a:lnTo>
                  <a:pt x="7" y="21"/>
                </a:lnTo>
                <a:lnTo>
                  <a:pt x="8" y="21"/>
                </a:lnTo>
                <a:lnTo>
                  <a:pt x="10" y="21"/>
                </a:lnTo>
                <a:lnTo>
                  <a:pt x="11" y="21"/>
                </a:lnTo>
                <a:lnTo>
                  <a:pt x="15" y="21"/>
                </a:lnTo>
                <a:lnTo>
                  <a:pt x="16" y="21"/>
                </a:lnTo>
                <a:lnTo>
                  <a:pt x="18" y="21"/>
                </a:lnTo>
                <a:lnTo>
                  <a:pt x="19" y="21"/>
                </a:lnTo>
                <a:lnTo>
                  <a:pt x="21" y="21"/>
                </a:lnTo>
                <a:lnTo>
                  <a:pt x="24" y="21"/>
                </a:lnTo>
                <a:lnTo>
                  <a:pt x="26" y="21"/>
                </a:lnTo>
                <a:lnTo>
                  <a:pt x="27" y="21"/>
                </a:lnTo>
                <a:lnTo>
                  <a:pt x="29" y="21"/>
                </a:lnTo>
                <a:lnTo>
                  <a:pt x="32" y="21"/>
                </a:lnTo>
                <a:lnTo>
                  <a:pt x="31" y="16"/>
                </a:lnTo>
                <a:lnTo>
                  <a:pt x="31" y="11"/>
                </a:lnTo>
                <a:lnTo>
                  <a:pt x="31" y="5"/>
                </a:lnTo>
                <a:lnTo>
                  <a:pt x="31" y="2"/>
                </a:lnTo>
                <a:lnTo>
                  <a:pt x="31" y="2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7" name="Freeform 230"/>
          <p:cNvSpPr>
            <a:spLocks/>
          </p:cNvSpPr>
          <p:nvPr/>
        </p:nvSpPr>
        <p:spPr bwMode="auto">
          <a:xfrm>
            <a:off x="6148688" y="5843875"/>
            <a:ext cx="52203" cy="36551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29" y="2"/>
              </a:cxn>
              <a:cxn ang="0">
                <a:pos x="27" y="2"/>
              </a:cxn>
              <a:cxn ang="0">
                <a:pos x="25" y="2"/>
              </a:cxn>
              <a:cxn ang="0">
                <a:pos x="22" y="2"/>
              </a:cxn>
              <a:cxn ang="0">
                <a:pos x="21" y="2"/>
              </a:cxn>
              <a:cxn ang="0">
                <a:pos x="19" y="2"/>
              </a:cxn>
              <a:cxn ang="0">
                <a:pos x="17" y="2"/>
              </a:cxn>
              <a:cxn ang="0">
                <a:pos x="16" y="0"/>
              </a:cxn>
              <a:cxn ang="0">
                <a:pos x="13" y="0"/>
              </a:cxn>
              <a:cxn ang="0">
                <a:pos x="11" y="0"/>
              </a:cxn>
              <a:cxn ang="0">
                <a:pos x="9" y="0"/>
              </a:cxn>
              <a:cxn ang="0">
                <a:pos x="8" y="0"/>
              </a:cxn>
              <a:cxn ang="0">
                <a:pos x="6" y="0"/>
              </a:cxn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5"/>
              </a:cxn>
              <a:cxn ang="0">
                <a:pos x="0" y="10"/>
              </a:cxn>
              <a:cxn ang="0">
                <a:pos x="0" y="16"/>
              </a:cxn>
              <a:cxn ang="0">
                <a:pos x="0" y="21"/>
              </a:cxn>
              <a:cxn ang="0">
                <a:pos x="1" y="21"/>
              </a:cxn>
              <a:cxn ang="0">
                <a:pos x="3" y="21"/>
              </a:cxn>
              <a:cxn ang="0">
                <a:pos x="6" y="21"/>
              </a:cxn>
              <a:cxn ang="0">
                <a:pos x="8" y="21"/>
              </a:cxn>
              <a:cxn ang="0">
                <a:pos x="9" y="21"/>
              </a:cxn>
              <a:cxn ang="0">
                <a:pos x="11" y="21"/>
              </a:cxn>
              <a:cxn ang="0">
                <a:pos x="13" y="21"/>
              </a:cxn>
              <a:cxn ang="0">
                <a:pos x="16" y="21"/>
              </a:cxn>
              <a:cxn ang="0">
                <a:pos x="17" y="21"/>
              </a:cxn>
              <a:cxn ang="0">
                <a:pos x="19" y="21"/>
              </a:cxn>
              <a:cxn ang="0">
                <a:pos x="21" y="21"/>
              </a:cxn>
              <a:cxn ang="0">
                <a:pos x="22" y="21"/>
              </a:cxn>
              <a:cxn ang="0">
                <a:pos x="25" y="21"/>
              </a:cxn>
              <a:cxn ang="0">
                <a:pos x="27" y="21"/>
              </a:cxn>
              <a:cxn ang="0">
                <a:pos x="29" y="21"/>
              </a:cxn>
              <a:cxn ang="0">
                <a:pos x="30" y="21"/>
              </a:cxn>
              <a:cxn ang="0">
                <a:pos x="30" y="16"/>
              </a:cxn>
              <a:cxn ang="0">
                <a:pos x="30" y="11"/>
              </a:cxn>
              <a:cxn ang="0">
                <a:pos x="30" y="6"/>
              </a:cxn>
              <a:cxn ang="0">
                <a:pos x="30" y="2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30" h="21">
                <a:moveTo>
                  <a:pt x="30" y="2"/>
                </a:moveTo>
                <a:lnTo>
                  <a:pt x="29" y="2"/>
                </a:lnTo>
                <a:lnTo>
                  <a:pt x="27" y="2"/>
                </a:lnTo>
                <a:lnTo>
                  <a:pt x="25" y="2"/>
                </a:lnTo>
                <a:lnTo>
                  <a:pt x="22" y="2"/>
                </a:lnTo>
                <a:lnTo>
                  <a:pt x="21" y="2"/>
                </a:lnTo>
                <a:lnTo>
                  <a:pt x="19" y="2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0" y="16"/>
                </a:lnTo>
                <a:lnTo>
                  <a:pt x="0" y="21"/>
                </a:lnTo>
                <a:lnTo>
                  <a:pt x="1" y="21"/>
                </a:lnTo>
                <a:lnTo>
                  <a:pt x="3" y="21"/>
                </a:lnTo>
                <a:lnTo>
                  <a:pt x="6" y="21"/>
                </a:lnTo>
                <a:lnTo>
                  <a:pt x="8" y="21"/>
                </a:lnTo>
                <a:lnTo>
                  <a:pt x="9" y="21"/>
                </a:lnTo>
                <a:lnTo>
                  <a:pt x="11" y="21"/>
                </a:lnTo>
                <a:lnTo>
                  <a:pt x="13" y="21"/>
                </a:lnTo>
                <a:lnTo>
                  <a:pt x="16" y="21"/>
                </a:lnTo>
                <a:lnTo>
                  <a:pt x="17" y="21"/>
                </a:lnTo>
                <a:lnTo>
                  <a:pt x="19" y="21"/>
                </a:lnTo>
                <a:lnTo>
                  <a:pt x="21" y="21"/>
                </a:lnTo>
                <a:lnTo>
                  <a:pt x="22" y="21"/>
                </a:lnTo>
                <a:lnTo>
                  <a:pt x="25" y="21"/>
                </a:lnTo>
                <a:lnTo>
                  <a:pt x="27" y="21"/>
                </a:lnTo>
                <a:lnTo>
                  <a:pt x="29" y="21"/>
                </a:lnTo>
                <a:lnTo>
                  <a:pt x="30" y="21"/>
                </a:lnTo>
                <a:lnTo>
                  <a:pt x="30" y="16"/>
                </a:lnTo>
                <a:lnTo>
                  <a:pt x="30" y="11"/>
                </a:lnTo>
                <a:lnTo>
                  <a:pt x="30" y="6"/>
                </a:lnTo>
                <a:lnTo>
                  <a:pt x="30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8" name="Freeform 231"/>
          <p:cNvSpPr>
            <a:spLocks/>
          </p:cNvSpPr>
          <p:nvPr/>
        </p:nvSpPr>
        <p:spPr bwMode="auto">
          <a:xfrm>
            <a:off x="6070384" y="5843875"/>
            <a:ext cx="52203" cy="36551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0" y="0"/>
              </a:cxn>
              <a:cxn ang="0">
                <a:pos x="27" y="0"/>
              </a:cxn>
              <a:cxn ang="0">
                <a:pos x="25" y="0"/>
              </a:cxn>
              <a:cxn ang="0">
                <a:pos x="23" y="0"/>
              </a:cxn>
              <a:cxn ang="0">
                <a:pos x="20" y="0"/>
              </a:cxn>
              <a:cxn ang="0">
                <a:pos x="19" y="0"/>
              </a:cxn>
              <a:cxn ang="0">
                <a:pos x="17" y="0"/>
              </a:cxn>
              <a:cxn ang="0">
                <a:pos x="16" y="0"/>
              </a:cxn>
              <a:cxn ang="0">
                <a:pos x="12" y="0"/>
              </a:cxn>
              <a:cxn ang="0">
                <a:pos x="11" y="0"/>
              </a:cxn>
              <a:cxn ang="0">
                <a:pos x="9" y="0"/>
              </a:cxn>
              <a:cxn ang="0">
                <a:pos x="8" y="0"/>
              </a:cxn>
              <a:cxn ang="0">
                <a:pos x="6" y="0"/>
              </a:cxn>
              <a:cxn ang="0">
                <a:pos x="4" y="0"/>
              </a:cxn>
              <a:cxn ang="0">
                <a:pos x="1" y="0"/>
              </a:cxn>
              <a:cxn ang="0">
                <a:pos x="0" y="0"/>
              </a:cxn>
              <a:cxn ang="0">
                <a:pos x="0" y="5"/>
              </a:cxn>
              <a:cxn ang="0">
                <a:pos x="0" y="10"/>
              </a:cxn>
              <a:cxn ang="0">
                <a:pos x="0" y="16"/>
              </a:cxn>
              <a:cxn ang="0">
                <a:pos x="0" y="21"/>
              </a:cxn>
              <a:cxn ang="0">
                <a:pos x="1" y="21"/>
              </a:cxn>
              <a:cxn ang="0">
                <a:pos x="4" y="21"/>
              </a:cxn>
              <a:cxn ang="0">
                <a:pos x="6" y="21"/>
              </a:cxn>
              <a:cxn ang="0">
                <a:pos x="8" y="21"/>
              </a:cxn>
              <a:cxn ang="0">
                <a:pos x="9" y="21"/>
              </a:cxn>
              <a:cxn ang="0">
                <a:pos x="11" y="21"/>
              </a:cxn>
              <a:cxn ang="0">
                <a:pos x="12" y="21"/>
              </a:cxn>
              <a:cxn ang="0">
                <a:pos x="16" y="21"/>
              </a:cxn>
              <a:cxn ang="0">
                <a:pos x="17" y="21"/>
              </a:cxn>
              <a:cxn ang="0">
                <a:pos x="19" y="21"/>
              </a:cxn>
              <a:cxn ang="0">
                <a:pos x="20" y="21"/>
              </a:cxn>
              <a:cxn ang="0">
                <a:pos x="23" y="21"/>
              </a:cxn>
              <a:cxn ang="0">
                <a:pos x="25" y="21"/>
              </a:cxn>
              <a:cxn ang="0">
                <a:pos x="27" y="21"/>
              </a:cxn>
              <a:cxn ang="0">
                <a:pos x="28" y="21"/>
              </a:cxn>
              <a:cxn ang="0">
                <a:pos x="31" y="21"/>
              </a:cxn>
              <a:cxn ang="0">
                <a:pos x="31" y="16"/>
              </a:cxn>
              <a:cxn ang="0">
                <a:pos x="31" y="11"/>
              </a:cxn>
              <a:cxn ang="0">
                <a:pos x="31" y="5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31" h="21">
                <a:moveTo>
                  <a:pt x="31" y="0"/>
                </a:moveTo>
                <a:lnTo>
                  <a:pt x="30" y="0"/>
                </a:lnTo>
                <a:lnTo>
                  <a:pt x="27" y="0"/>
                </a:lnTo>
                <a:lnTo>
                  <a:pt x="25" y="0"/>
                </a:lnTo>
                <a:lnTo>
                  <a:pt x="23" y="0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0" y="16"/>
                </a:lnTo>
                <a:lnTo>
                  <a:pt x="0" y="21"/>
                </a:lnTo>
                <a:lnTo>
                  <a:pt x="1" y="21"/>
                </a:lnTo>
                <a:lnTo>
                  <a:pt x="4" y="21"/>
                </a:lnTo>
                <a:lnTo>
                  <a:pt x="6" y="21"/>
                </a:lnTo>
                <a:lnTo>
                  <a:pt x="8" y="21"/>
                </a:lnTo>
                <a:lnTo>
                  <a:pt x="9" y="21"/>
                </a:lnTo>
                <a:lnTo>
                  <a:pt x="11" y="21"/>
                </a:lnTo>
                <a:lnTo>
                  <a:pt x="12" y="21"/>
                </a:lnTo>
                <a:lnTo>
                  <a:pt x="16" y="21"/>
                </a:lnTo>
                <a:lnTo>
                  <a:pt x="17" y="21"/>
                </a:lnTo>
                <a:lnTo>
                  <a:pt x="19" y="21"/>
                </a:lnTo>
                <a:lnTo>
                  <a:pt x="20" y="21"/>
                </a:lnTo>
                <a:lnTo>
                  <a:pt x="23" y="21"/>
                </a:lnTo>
                <a:lnTo>
                  <a:pt x="25" y="21"/>
                </a:lnTo>
                <a:lnTo>
                  <a:pt x="27" y="21"/>
                </a:lnTo>
                <a:lnTo>
                  <a:pt x="28" y="21"/>
                </a:lnTo>
                <a:lnTo>
                  <a:pt x="31" y="21"/>
                </a:lnTo>
                <a:lnTo>
                  <a:pt x="31" y="16"/>
                </a:lnTo>
                <a:lnTo>
                  <a:pt x="31" y="11"/>
                </a:lnTo>
                <a:lnTo>
                  <a:pt x="31" y="5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29" name="Freeform 232"/>
          <p:cNvSpPr>
            <a:spLocks/>
          </p:cNvSpPr>
          <p:nvPr/>
        </p:nvSpPr>
        <p:spPr bwMode="auto">
          <a:xfrm>
            <a:off x="5988817" y="5843875"/>
            <a:ext cx="55465" cy="36551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29" y="0"/>
              </a:cxn>
              <a:cxn ang="0">
                <a:pos x="27" y="0"/>
              </a:cxn>
              <a:cxn ang="0">
                <a:pos x="26" y="0"/>
              </a:cxn>
              <a:cxn ang="0">
                <a:pos x="23" y="0"/>
              </a:cxn>
              <a:cxn ang="0">
                <a:pos x="21" y="0"/>
              </a:cxn>
              <a:cxn ang="0">
                <a:pos x="19" y="0"/>
              </a:cxn>
              <a:cxn ang="0">
                <a:pos x="18" y="0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7" y="0"/>
              </a:cxn>
              <a:cxn ang="0">
                <a:pos x="7" y="0"/>
              </a:cxn>
              <a:cxn ang="0">
                <a:pos x="3" y="0"/>
              </a:cxn>
              <a:cxn ang="0">
                <a:pos x="2" y="0"/>
              </a:cxn>
              <a:cxn ang="0">
                <a:pos x="0" y="0"/>
              </a:cxn>
              <a:cxn ang="0">
                <a:pos x="0" y="5"/>
              </a:cxn>
              <a:cxn ang="0">
                <a:pos x="0" y="10"/>
              </a:cxn>
              <a:cxn ang="0">
                <a:pos x="0" y="16"/>
              </a:cxn>
              <a:cxn ang="0">
                <a:pos x="0" y="21"/>
              </a:cxn>
              <a:cxn ang="0">
                <a:pos x="2" y="21"/>
              </a:cxn>
              <a:cxn ang="0">
                <a:pos x="3" y="21"/>
              </a:cxn>
              <a:cxn ang="0">
                <a:pos x="5" y="21"/>
              </a:cxn>
              <a:cxn ang="0">
                <a:pos x="7" y="21"/>
              </a:cxn>
              <a:cxn ang="0">
                <a:pos x="10" y="21"/>
              </a:cxn>
              <a:cxn ang="0">
                <a:pos x="11" y="21"/>
              </a:cxn>
              <a:cxn ang="0">
                <a:pos x="13" y="21"/>
              </a:cxn>
              <a:cxn ang="0">
                <a:pos x="15" y="21"/>
              </a:cxn>
              <a:cxn ang="0">
                <a:pos x="18" y="21"/>
              </a:cxn>
              <a:cxn ang="0">
                <a:pos x="19" y="21"/>
              </a:cxn>
              <a:cxn ang="0">
                <a:pos x="21" y="21"/>
              </a:cxn>
              <a:cxn ang="0">
                <a:pos x="23" y="21"/>
              </a:cxn>
              <a:cxn ang="0">
                <a:pos x="26" y="21"/>
              </a:cxn>
              <a:cxn ang="0">
                <a:pos x="27" y="21"/>
              </a:cxn>
              <a:cxn ang="0">
                <a:pos x="29" y="21"/>
              </a:cxn>
              <a:cxn ang="0">
                <a:pos x="31" y="21"/>
              </a:cxn>
              <a:cxn ang="0">
                <a:pos x="31" y="16"/>
              </a:cxn>
              <a:cxn ang="0">
                <a:pos x="31" y="10"/>
              </a:cxn>
              <a:cxn ang="0">
                <a:pos x="31" y="5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32" h="21">
                <a:moveTo>
                  <a:pt x="32" y="0"/>
                </a:move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7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0" y="16"/>
                </a:lnTo>
                <a:lnTo>
                  <a:pt x="0" y="21"/>
                </a:lnTo>
                <a:lnTo>
                  <a:pt x="2" y="21"/>
                </a:lnTo>
                <a:lnTo>
                  <a:pt x="3" y="21"/>
                </a:lnTo>
                <a:lnTo>
                  <a:pt x="5" y="21"/>
                </a:lnTo>
                <a:lnTo>
                  <a:pt x="7" y="21"/>
                </a:lnTo>
                <a:lnTo>
                  <a:pt x="10" y="21"/>
                </a:lnTo>
                <a:lnTo>
                  <a:pt x="11" y="21"/>
                </a:lnTo>
                <a:lnTo>
                  <a:pt x="13" y="21"/>
                </a:lnTo>
                <a:lnTo>
                  <a:pt x="15" y="21"/>
                </a:lnTo>
                <a:lnTo>
                  <a:pt x="18" y="21"/>
                </a:lnTo>
                <a:lnTo>
                  <a:pt x="19" y="21"/>
                </a:lnTo>
                <a:lnTo>
                  <a:pt x="21" y="21"/>
                </a:lnTo>
                <a:lnTo>
                  <a:pt x="23" y="21"/>
                </a:lnTo>
                <a:lnTo>
                  <a:pt x="26" y="21"/>
                </a:lnTo>
                <a:lnTo>
                  <a:pt x="27" y="21"/>
                </a:lnTo>
                <a:lnTo>
                  <a:pt x="29" y="21"/>
                </a:lnTo>
                <a:lnTo>
                  <a:pt x="31" y="21"/>
                </a:lnTo>
                <a:lnTo>
                  <a:pt x="31" y="16"/>
                </a:lnTo>
                <a:lnTo>
                  <a:pt x="31" y="10"/>
                </a:lnTo>
                <a:lnTo>
                  <a:pt x="31" y="5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0" name="Freeform 233"/>
          <p:cNvSpPr>
            <a:spLocks/>
          </p:cNvSpPr>
          <p:nvPr/>
        </p:nvSpPr>
        <p:spPr bwMode="auto">
          <a:xfrm>
            <a:off x="5907250" y="5843875"/>
            <a:ext cx="55465" cy="36551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1" y="0"/>
              </a:cxn>
              <a:cxn ang="0">
                <a:pos x="29" y="0"/>
              </a:cxn>
              <a:cxn ang="0">
                <a:pos x="26" y="0"/>
              </a:cxn>
              <a:cxn ang="0">
                <a:pos x="24" y="0"/>
              </a:cxn>
              <a:cxn ang="0">
                <a:pos x="23" y="0"/>
              </a:cxn>
              <a:cxn ang="0">
                <a:pos x="21" y="0"/>
              </a:cxn>
              <a:cxn ang="0">
                <a:pos x="18" y="0"/>
              </a:cxn>
              <a:cxn ang="0">
                <a:pos x="16" y="0"/>
              </a:cxn>
              <a:cxn ang="0">
                <a:pos x="15" y="0"/>
              </a:cxn>
              <a:cxn ang="0">
                <a:pos x="13" y="0"/>
              </a:cxn>
              <a:cxn ang="0">
                <a:pos x="10" y="0"/>
              </a:cxn>
              <a:cxn ang="0">
                <a:pos x="8" y="0"/>
              </a:cxn>
              <a:cxn ang="0">
                <a:pos x="7" y="0"/>
              </a:cxn>
              <a:cxn ang="0">
                <a:pos x="5" y="0"/>
              </a:cxn>
              <a:cxn ang="0">
                <a:pos x="3" y="0"/>
              </a:cxn>
              <a:cxn ang="0">
                <a:pos x="0" y="0"/>
              </a:cxn>
              <a:cxn ang="0">
                <a:pos x="0" y="5"/>
              </a:cxn>
              <a:cxn ang="0">
                <a:pos x="0" y="11"/>
              </a:cxn>
              <a:cxn ang="0">
                <a:pos x="0" y="16"/>
              </a:cxn>
              <a:cxn ang="0">
                <a:pos x="0" y="21"/>
              </a:cxn>
              <a:cxn ang="0">
                <a:pos x="2" y="21"/>
              </a:cxn>
              <a:cxn ang="0">
                <a:pos x="3" y="21"/>
              </a:cxn>
              <a:cxn ang="0">
                <a:pos x="7" y="21"/>
              </a:cxn>
              <a:cxn ang="0">
                <a:pos x="8" y="21"/>
              </a:cxn>
              <a:cxn ang="0">
                <a:pos x="10" y="21"/>
              </a:cxn>
              <a:cxn ang="0">
                <a:pos x="11" y="21"/>
              </a:cxn>
              <a:cxn ang="0">
                <a:pos x="15" y="21"/>
              </a:cxn>
              <a:cxn ang="0">
                <a:pos x="16" y="21"/>
              </a:cxn>
              <a:cxn ang="0">
                <a:pos x="18" y="21"/>
              </a:cxn>
              <a:cxn ang="0">
                <a:pos x="19" y="21"/>
              </a:cxn>
              <a:cxn ang="0">
                <a:pos x="23" y="21"/>
              </a:cxn>
              <a:cxn ang="0">
                <a:pos x="24" y="21"/>
              </a:cxn>
              <a:cxn ang="0">
                <a:pos x="26" y="21"/>
              </a:cxn>
              <a:cxn ang="0">
                <a:pos x="27" y="21"/>
              </a:cxn>
              <a:cxn ang="0">
                <a:pos x="31" y="21"/>
              </a:cxn>
              <a:cxn ang="0">
                <a:pos x="32" y="21"/>
              </a:cxn>
              <a:cxn ang="0">
                <a:pos x="32" y="16"/>
              </a:cxn>
              <a:cxn ang="0">
                <a:pos x="32" y="11"/>
              </a:cxn>
              <a:cxn ang="0">
                <a:pos x="32" y="5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32" h="21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2" y="21"/>
                </a:lnTo>
                <a:lnTo>
                  <a:pt x="3" y="21"/>
                </a:lnTo>
                <a:lnTo>
                  <a:pt x="7" y="21"/>
                </a:lnTo>
                <a:lnTo>
                  <a:pt x="8" y="21"/>
                </a:lnTo>
                <a:lnTo>
                  <a:pt x="10" y="21"/>
                </a:lnTo>
                <a:lnTo>
                  <a:pt x="11" y="21"/>
                </a:lnTo>
                <a:lnTo>
                  <a:pt x="15" y="21"/>
                </a:lnTo>
                <a:lnTo>
                  <a:pt x="16" y="21"/>
                </a:lnTo>
                <a:lnTo>
                  <a:pt x="18" y="21"/>
                </a:lnTo>
                <a:lnTo>
                  <a:pt x="19" y="21"/>
                </a:lnTo>
                <a:lnTo>
                  <a:pt x="23" y="21"/>
                </a:lnTo>
                <a:lnTo>
                  <a:pt x="24" y="21"/>
                </a:lnTo>
                <a:lnTo>
                  <a:pt x="26" y="21"/>
                </a:lnTo>
                <a:lnTo>
                  <a:pt x="27" y="21"/>
                </a:lnTo>
                <a:lnTo>
                  <a:pt x="31" y="21"/>
                </a:lnTo>
                <a:lnTo>
                  <a:pt x="32" y="21"/>
                </a:lnTo>
                <a:lnTo>
                  <a:pt x="32" y="16"/>
                </a:lnTo>
                <a:lnTo>
                  <a:pt x="32" y="11"/>
                </a:lnTo>
                <a:lnTo>
                  <a:pt x="32" y="5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1" name="Freeform 234"/>
          <p:cNvSpPr>
            <a:spLocks/>
          </p:cNvSpPr>
          <p:nvPr/>
        </p:nvSpPr>
        <p:spPr bwMode="auto">
          <a:xfrm>
            <a:off x="5825683" y="5843875"/>
            <a:ext cx="53834" cy="36551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31" y="0"/>
              </a:cxn>
              <a:cxn ang="0">
                <a:pos x="29" y="0"/>
              </a:cxn>
              <a:cxn ang="0">
                <a:pos x="27" y="0"/>
              </a:cxn>
              <a:cxn ang="0">
                <a:pos x="26" y="0"/>
              </a:cxn>
              <a:cxn ang="0">
                <a:pos x="23" y="0"/>
              </a:cxn>
              <a:cxn ang="0">
                <a:pos x="21" y="0"/>
              </a:cxn>
              <a:cxn ang="0">
                <a:pos x="19" y="0"/>
              </a:cxn>
              <a:cxn ang="0">
                <a:pos x="16" y="0"/>
              </a:cxn>
              <a:cxn ang="0">
                <a:pos x="15" y="0"/>
              </a:cxn>
              <a:cxn ang="0">
                <a:pos x="13" y="0"/>
              </a:cxn>
              <a:cxn ang="0">
                <a:pos x="11" y="0"/>
              </a:cxn>
              <a:cxn ang="0">
                <a:pos x="8" y="0"/>
              </a:cxn>
              <a:cxn ang="0">
                <a:pos x="7" y="0"/>
              </a:cxn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2" y="5"/>
              </a:cxn>
              <a:cxn ang="0">
                <a:pos x="0" y="10"/>
              </a:cxn>
              <a:cxn ang="0">
                <a:pos x="0" y="16"/>
              </a:cxn>
              <a:cxn ang="0">
                <a:pos x="0" y="21"/>
              </a:cxn>
              <a:cxn ang="0">
                <a:pos x="2" y="21"/>
              </a:cxn>
              <a:cxn ang="0">
                <a:pos x="5" y="21"/>
              </a:cxn>
              <a:cxn ang="0">
                <a:pos x="5" y="21"/>
              </a:cxn>
              <a:cxn ang="0">
                <a:pos x="8" y="21"/>
              </a:cxn>
              <a:cxn ang="0">
                <a:pos x="10" y="21"/>
              </a:cxn>
              <a:cxn ang="0">
                <a:pos x="11" y="21"/>
              </a:cxn>
              <a:cxn ang="0">
                <a:pos x="15" y="21"/>
              </a:cxn>
              <a:cxn ang="0">
                <a:pos x="16" y="21"/>
              </a:cxn>
              <a:cxn ang="0">
                <a:pos x="18" y="21"/>
              </a:cxn>
              <a:cxn ang="0">
                <a:pos x="19" y="21"/>
              </a:cxn>
              <a:cxn ang="0">
                <a:pos x="23" y="21"/>
              </a:cxn>
              <a:cxn ang="0">
                <a:pos x="24" y="21"/>
              </a:cxn>
              <a:cxn ang="0">
                <a:pos x="26" y="21"/>
              </a:cxn>
              <a:cxn ang="0">
                <a:pos x="27" y="21"/>
              </a:cxn>
              <a:cxn ang="0">
                <a:pos x="31" y="21"/>
              </a:cxn>
              <a:cxn ang="0">
                <a:pos x="32" y="21"/>
              </a:cxn>
              <a:cxn ang="0">
                <a:pos x="32" y="16"/>
              </a:cxn>
              <a:cxn ang="0">
                <a:pos x="32" y="11"/>
              </a:cxn>
              <a:cxn ang="0">
                <a:pos x="32" y="5"/>
              </a:cxn>
              <a:cxn ang="0">
                <a:pos x="32" y="0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32" h="21">
                <a:moveTo>
                  <a:pt x="32" y="0"/>
                </a:moveTo>
                <a:lnTo>
                  <a:pt x="31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2" y="5"/>
                </a:lnTo>
                <a:lnTo>
                  <a:pt x="0" y="10"/>
                </a:lnTo>
                <a:lnTo>
                  <a:pt x="0" y="16"/>
                </a:lnTo>
                <a:lnTo>
                  <a:pt x="0" y="21"/>
                </a:lnTo>
                <a:lnTo>
                  <a:pt x="2" y="21"/>
                </a:lnTo>
                <a:lnTo>
                  <a:pt x="5" y="21"/>
                </a:lnTo>
                <a:lnTo>
                  <a:pt x="5" y="21"/>
                </a:lnTo>
                <a:lnTo>
                  <a:pt x="8" y="21"/>
                </a:lnTo>
                <a:lnTo>
                  <a:pt x="10" y="21"/>
                </a:lnTo>
                <a:lnTo>
                  <a:pt x="11" y="21"/>
                </a:lnTo>
                <a:lnTo>
                  <a:pt x="15" y="21"/>
                </a:lnTo>
                <a:lnTo>
                  <a:pt x="16" y="21"/>
                </a:lnTo>
                <a:lnTo>
                  <a:pt x="18" y="21"/>
                </a:lnTo>
                <a:lnTo>
                  <a:pt x="19" y="21"/>
                </a:lnTo>
                <a:lnTo>
                  <a:pt x="23" y="21"/>
                </a:lnTo>
                <a:lnTo>
                  <a:pt x="24" y="21"/>
                </a:lnTo>
                <a:lnTo>
                  <a:pt x="26" y="21"/>
                </a:lnTo>
                <a:lnTo>
                  <a:pt x="27" y="21"/>
                </a:lnTo>
                <a:lnTo>
                  <a:pt x="31" y="21"/>
                </a:lnTo>
                <a:lnTo>
                  <a:pt x="32" y="21"/>
                </a:lnTo>
                <a:lnTo>
                  <a:pt x="32" y="16"/>
                </a:lnTo>
                <a:lnTo>
                  <a:pt x="32" y="11"/>
                </a:lnTo>
                <a:lnTo>
                  <a:pt x="32" y="5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2" name="Freeform 235"/>
          <p:cNvSpPr>
            <a:spLocks/>
          </p:cNvSpPr>
          <p:nvPr/>
        </p:nvSpPr>
        <p:spPr bwMode="auto">
          <a:xfrm>
            <a:off x="5742485" y="5843875"/>
            <a:ext cx="58728" cy="36551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1" y="0"/>
              </a:cxn>
              <a:cxn ang="0">
                <a:pos x="29" y="0"/>
              </a:cxn>
              <a:cxn ang="0">
                <a:pos x="27" y="0"/>
              </a:cxn>
              <a:cxn ang="0">
                <a:pos x="26" y="2"/>
              </a:cxn>
              <a:cxn ang="0">
                <a:pos x="24" y="2"/>
              </a:cxn>
              <a:cxn ang="0">
                <a:pos x="21" y="2"/>
              </a:cxn>
              <a:cxn ang="0">
                <a:pos x="19" y="2"/>
              </a:cxn>
              <a:cxn ang="0">
                <a:pos x="18" y="2"/>
              </a:cxn>
              <a:cxn ang="0">
                <a:pos x="15" y="2"/>
              </a:cxn>
              <a:cxn ang="0">
                <a:pos x="13" y="2"/>
              </a:cxn>
              <a:cxn ang="0">
                <a:pos x="11" y="2"/>
              </a:cxn>
              <a:cxn ang="0">
                <a:pos x="10" y="2"/>
              </a:cxn>
              <a:cxn ang="0">
                <a:pos x="7" y="0"/>
              </a:cxn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2" y="5"/>
              </a:cxn>
              <a:cxn ang="0">
                <a:pos x="2" y="11"/>
              </a:cxn>
              <a:cxn ang="0">
                <a:pos x="0" y="16"/>
              </a:cxn>
              <a:cxn ang="0">
                <a:pos x="0" y="21"/>
              </a:cxn>
              <a:cxn ang="0">
                <a:pos x="2" y="21"/>
              </a:cxn>
              <a:cxn ang="0">
                <a:pos x="5" y="21"/>
              </a:cxn>
              <a:cxn ang="0">
                <a:pos x="7" y="21"/>
              </a:cxn>
              <a:cxn ang="0">
                <a:pos x="8" y="21"/>
              </a:cxn>
              <a:cxn ang="0">
                <a:pos x="10" y="21"/>
              </a:cxn>
              <a:cxn ang="0">
                <a:pos x="11" y="21"/>
              </a:cxn>
              <a:cxn ang="0">
                <a:pos x="15" y="21"/>
              </a:cxn>
              <a:cxn ang="0">
                <a:pos x="16" y="21"/>
              </a:cxn>
              <a:cxn ang="0">
                <a:pos x="18" y="21"/>
              </a:cxn>
              <a:cxn ang="0">
                <a:pos x="21" y="21"/>
              </a:cxn>
              <a:cxn ang="0">
                <a:pos x="23" y="21"/>
              </a:cxn>
              <a:cxn ang="0">
                <a:pos x="24" y="21"/>
              </a:cxn>
              <a:cxn ang="0">
                <a:pos x="27" y="21"/>
              </a:cxn>
              <a:cxn ang="0">
                <a:pos x="29" y="21"/>
              </a:cxn>
              <a:cxn ang="0">
                <a:pos x="31" y="21"/>
              </a:cxn>
              <a:cxn ang="0">
                <a:pos x="32" y="21"/>
              </a:cxn>
              <a:cxn ang="0">
                <a:pos x="32" y="16"/>
              </a:cxn>
              <a:cxn ang="0">
                <a:pos x="32" y="11"/>
              </a:cxn>
              <a:cxn ang="0">
                <a:pos x="34" y="5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</a:cxnLst>
            <a:rect l="0" t="0" r="r" b="b"/>
            <a:pathLst>
              <a:path w="34" h="21">
                <a:moveTo>
                  <a:pt x="34" y="0"/>
                </a:moveTo>
                <a:lnTo>
                  <a:pt x="31" y="0"/>
                </a:lnTo>
                <a:lnTo>
                  <a:pt x="29" y="0"/>
                </a:lnTo>
                <a:lnTo>
                  <a:pt x="27" y="0"/>
                </a:lnTo>
                <a:lnTo>
                  <a:pt x="26" y="2"/>
                </a:lnTo>
                <a:lnTo>
                  <a:pt x="24" y="2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5" y="2"/>
                </a:lnTo>
                <a:lnTo>
                  <a:pt x="13" y="2"/>
                </a:lnTo>
                <a:lnTo>
                  <a:pt x="11" y="2"/>
                </a:ln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2" y="5"/>
                </a:lnTo>
                <a:lnTo>
                  <a:pt x="2" y="11"/>
                </a:lnTo>
                <a:lnTo>
                  <a:pt x="0" y="16"/>
                </a:lnTo>
                <a:lnTo>
                  <a:pt x="0" y="21"/>
                </a:lnTo>
                <a:lnTo>
                  <a:pt x="2" y="21"/>
                </a:lnTo>
                <a:lnTo>
                  <a:pt x="5" y="21"/>
                </a:lnTo>
                <a:lnTo>
                  <a:pt x="7" y="21"/>
                </a:lnTo>
                <a:lnTo>
                  <a:pt x="8" y="21"/>
                </a:lnTo>
                <a:lnTo>
                  <a:pt x="10" y="21"/>
                </a:lnTo>
                <a:lnTo>
                  <a:pt x="11" y="21"/>
                </a:lnTo>
                <a:lnTo>
                  <a:pt x="15" y="21"/>
                </a:lnTo>
                <a:lnTo>
                  <a:pt x="16" y="21"/>
                </a:lnTo>
                <a:lnTo>
                  <a:pt x="18" y="21"/>
                </a:lnTo>
                <a:lnTo>
                  <a:pt x="21" y="21"/>
                </a:lnTo>
                <a:lnTo>
                  <a:pt x="23" y="21"/>
                </a:lnTo>
                <a:lnTo>
                  <a:pt x="24" y="21"/>
                </a:lnTo>
                <a:lnTo>
                  <a:pt x="27" y="21"/>
                </a:lnTo>
                <a:lnTo>
                  <a:pt x="29" y="21"/>
                </a:lnTo>
                <a:lnTo>
                  <a:pt x="31" y="21"/>
                </a:lnTo>
                <a:lnTo>
                  <a:pt x="32" y="21"/>
                </a:lnTo>
                <a:lnTo>
                  <a:pt x="32" y="16"/>
                </a:lnTo>
                <a:lnTo>
                  <a:pt x="32" y="11"/>
                </a:lnTo>
                <a:lnTo>
                  <a:pt x="34" y="5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3" name="Freeform 236"/>
          <p:cNvSpPr>
            <a:spLocks/>
          </p:cNvSpPr>
          <p:nvPr/>
        </p:nvSpPr>
        <p:spPr bwMode="auto">
          <a:xfrm>
            <a:off x="5660918" y="5843875"/>
            <a:ext cx="58728" cy="36551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2" y="0"/>
              </a:cxn>
              <a:cxn ang="0">
                <a:pos x="31" y="0"/>
              </a:cxn>
              <a:cxn ang="0">
                <a:pos x="29" y="0"/>
              </a:cxn>
              <a:cxn ang="0">
                <a:pos x="26" y="0"/>
              </a:cxn>
              <a:cxn ang="0">
                <a:pos x="24" y="0"/>
              </a:cxn>
              <a:cxn ang="0">
                <a:pos x="23" y="0"/>
              </a:cxn>
              <a:cxn ang="0">
                <a:pos x="19" y="0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2" y="5"/>
              </a:cxn>
              <a:cxn ang="0">
                <a:pos x="2" y="11"/>
              </a:cxn>
              <a:cxn ang="0">
                <a:pos x="2" y="16"/>
              </a:cxn>
              <a:cxn ang="0">
                <a:pos x="0" y="21"/>
              </a:cxn>
              <a:cxn ang="0">
                <a:pos x="3" y="21"/>
              </a:cxn>
              <a:cxn ang="0">
                <a:pos x="5" y="21"/>
              </a:cxn>
              <a:cxn ang="0">
                <a:pos x="7" y="21"/>
              </a:cxn>
              <a:cxn ang="0">
                <a:pos x="8" y="21"/>
              </a:cxn>
              <a:cxn ang="0">
                <a:pos x="10" y="21"/>
              </a:cxn>
              <a:cxn ang="0">
                <a:pos x="13" y="21"/>
              </a:cxn>
              <a:cxn ang="0">
                <a:pos x="15" y="21"/>
              </a:cxn>
              <a:cxn ang="0">
                <a:pos x="16" y="21"/>
              </a:cxn>
              <a:cxn ang="0">
                <a:pos x="18" y="21"/>
              </a:cxn>
              <a:cxn ang="0">
                <a:pos x="21" y="21"/>
              </a:cxn>
              <a:cxn ang="0">
                <a:pos x="23" y="21"/>
              </a:cxn>
              <a:cxn ang="0">
                <a:pos x="24" y="21"/>
              </a:cxn>
              <a:cxn ang="0">
                <a:pos x="27" y="21"/>
              </a:cxn>
              <a:cxn ang="0">
                <a:pos x="29" y="21"/>
              </a:cxn>
              <a:cxn ang="0">
                <a:pos x="31" y="21"/>
              </a:cxn>
              <a:cxn ang="0">
                <a:pos x="32" y="21"/>
              </a:cxn>
              <a:cxn ang="0">
                <a:pos x="32" y="16"/>
              </a:cxn>
              <a:cxn ang="0">
                <a:pos x="34" y="11"/>
              </a:cxn>
              <a:cxn ang="0">
                <a:pos x="34" y="5"/>
              </a:cxn>
              <a:cxn ang="0">
                <a:pos x="34" y="0"/>
              </a:cxn>
              <a:cxn ang="0">
                <a:pos x="34" y="0"/>
              </a:cxn>
              <a:cxn ang="0">
                <a:pos x="34" y="0"/>
              </a:cxn>
            </a:cxnLst>
            <a:rect l="0" t="0" r="r" b="b"/>
            <a:pathLst>
              <a:path w="34" h="21">
                <a:moveTo>
                  <a:pt x="34" y="0"/>
                </a:move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2" y="5"/>
                </a:lnTo>
                <a:lnTo>
                  <a:pt x="2" y="11"/>
                </a:lnTo>
                <a:lnTo>
                  <a:pt x="2" y="16"/>
                </a:lnTo>
                <a:lnTo>
                  <a:pt x="0" y="21"/>
                </a:lnTo>
                <a:lnTo>
                  <a:pt x="3" y="21"/>
                </a:lnTo>
                <a:lnTo>
                  <a:pt x="5" y="21"/>
                </a:lnTo>
                <a:lnTo>
                  <a:pt x="7" y="21"/>
                </a:lnTo>
                <a:lnTo>
                  <a:pt x="8" y="21"/>
                </a:lnTo>
                <a:lnTo>
                  <a:pt x="10" y="21"/>
                </a:lnTo>
                <a:lnTo>
                  <a:pt x="13" y="21"/>
                </a:lnTo>
                <a:lnTo>
                  <a:pt x="15" y="21"/>
                </a:lnTo>
                <a:lnTo>
                  <a:pt x="16" y="21"/>
                </a:lnTo>
                <a:lnTo>
                  <a:pt x="18" y="21"/>
                </a:lnTo>
                <a:lnTo>
                  <a:pt x="21" y="21"/>
                </a:lnTo>
                <a:lnTo>
                  <a:pt x="23" y="21"/>
                </a:lnTo>
                <a:lnTo>
                  <a:pt x="24" y="21"/>
                </a:lnTo>
                <a:lnTo>
                  <a:pt x="27" y="21"/>
                </a:lnTo>
                <a:lnTo>
                  <a:pt x="29" y="21"/>
                </a:lnTo>
                <a:lnTo>
                  <a:pt x="31" y="21"/>
                </a:lnTo>
                <a:lnTo>
                  <a:pt x="32" y="21"/>
                </a:lnTo>
                <a:lnTo>
                  <a:pt x="32" y="16"/>
                </a:lnTo>
                <a:lnTo>
                  <a:pt x="34" y="11"/>
                </a:lnTo>
                <a:lnTo>
                  <a:pt x="34" y="5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4" name="Freeform 237"/>
          <p:cNvSpPr>
            <a:spLocks/>
          </p:cNvSpPr>
          <p:nvPr/>
        </p:nvSpPr>
        <p:spPr bwMode="auto">
          <a:xfrm>
            <a:off x="5577720" y="5843875"/>
            <a:ext cx="58728" cy="36551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31" y="0"/>
              </a:cxn>
              <a:cxn ang="0">
                <a:pos x="29" y="0"/>
              </a:cxn>
              <a:cxn ang="0">
                <a:pos x="27" y="0"/>
              </a:cxn>
              <a:cxn ang="0">
                <a:pos x="26" y="0"/>
              </a:cxn>
              <a:cxn ang="0">
                <a:pos x="24" y="0"/>
              </a:cxn>
              <a:cxn ang="0">
                <a:pos x="23" y="0"/>
              </a:cxn>
              <a:cxn ang="0">
                <a:pos x="19" y="0"/>
              </a:cxn>
              <a:cxn ang="0">
                <a:pos x="18" y="0"/>
              </a:cxn>
              <a:cxn ang="0">
                <a:pos x="16" y="0"/>
              </a:cxn>
              <a:cxn ang="0">
                <a:pos x="13" y="0"/>
              </a:cxn>
              <a:cxn ang="0">
                <a:pos x="11" y="0"/>
              </a:cxn>
              <a:cxn ang="0">
                <a:pos x="10" y="0"/>
              </a:cxn>
              <a:cxn ang="0">
                <a:pos x="8" y="0"/>
              </a:cxn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2" y="5"/>
              </a:cxn>
              <a:cxn ang="0">
                <a:pos x="0" y="11"/>
              </a:cxn>
              <a:cxn ang="0">
                <a:pos x="0" y="16"/>
              </a:cxn>
              <a:cxn ang="0">
                <a:pos x="0" y="21"/>
              </a:cxn>
              <a:cxn ang="0">
                <a:pos x="2" y="21"/>
              </a:cxn>
              <a:cxn ang="0">
                <a:pos x="3" y="21"/>
              </a:cxn>
              <a:cxn ang="0">
                <a:pos x="5" y="21"/>
              </a:cxn>
              <a:cxn ang="0">
                <a:pos x="8" y="21"/>
              </a:cxn>
              <a:cxn ang="0">
                <a:pos x="10" y="21"/>
              </a:cxn>
              <a:cxn ang="0">
                <a:pos x="11" y="21"/>
              </a:cxn>
              <a:cxn ang="0">
                <a:pos x="15" y="21"/>
              </a:cxn>
              <a:cxn ang="0">
                <a:pos x="16" y="21"/>
              </a:cxn>
              <a:cxn ang="0">
                <a:pos x="18" y="21"/>
              </a:cxn>
              <a:cxn ang="0">
                <a:pos x="19" y="21"/>
              </a:cxn>
              <a:cxn ang="0">
                <a:pos x="23" y="21"/>
              </a:cxn>
              <a:cxn ang="0">
                <a:pos x="24" y="21"/>
              </a:cxn>
              <a:cxn ang="0">
                <a:pos x="26" y="21"/>
              </a:cxn>
              <a:cxn ang="0">
                <a:pos x="27" y="21"/>
              </a:cxn>
              <a:cxn ang="0">
                <a:pos x="31" y="21"/>
              </a:cxn>
              <a:cxn ang="0">
                <a:pos x="32" y="21"/>
              </a:cxn>
              <a:cxn ang="0">
                <a:pos x="32" y="16"/>
              </a:cxn>
              <a:cxn ang="0">
                <a:pos x="32" y="11"/>
              </a:cxn>
              <a:cxn ang="0">
                <a:pos x="34" y="5"/>
              </a:cxn>
              <a:cxn ang="0">
                <a:pos x="34" y="2"/>
              </a:cxn>
              <a:cxn ang="0">
                <a:pos x="34" y="2"/>
              </a:cxn>
              <a:cxn ang="0">
                <a:pos x="34" y="2"/>
              </a:cxn>
            </a:cxnLst>
            <a:rect l="0" t="0" r="r" b="b"/>
            <a:pathLst>
              <a:path w="34" h="21">
                <a:moveTo>
                  <a:pt x="34" y="2"/>
                </a:moveTo>
                <a:lnTo>
                  <a:pt x="31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19" y="0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2" y="0"/>
                </a:lnTo>
                <a:lnTo>
                  <a:pt x="2" y="5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2" y="21"/>
                </a:lnTo>
                <a:lnTo>
                  <a:pt x="3" y="21"/>
                </a:lnTo>
                <a:lnTo>
                  <a:pt x="5" y="21"/>
                </a:lnTo>
                <a:lnTo>
                  <a:pt x="8" y="21"/>
                </a:lnTo>
                <a:lnTo>
                  <a:pt x="10" y="21"/>
                </a:lnTo>
                <a:lnTo>
                  <a:pt x="11" y="21"/>
                </a:lnTo>
                <a:lnTo>
                  <a:pt x="15" y="21"/>
                </a:lnTo>
                <a:lnTo>
                  <a:pt x="16" y="21"/>
                </a:lnTo>
                <a:lnTo>
                  <a:pt x="18" y="21"/>
                </a:lnTo>
                <a:lnTo>
                  <a:pt x="19" y="21"/>
                </a:lnTo>
                <a:lnTo>
                  <a:pt x="23" y="21"/>
                </a:lnTo>
                <a:lnTo>
                  <a:pt x="24" y="21"/>
                </a:lnTo>
                <a:lnTo>
                  <a:pt x="26" y="21"/>
                </a:lnTo>
                <a:lnTo>
                  <a:pt x="27" y="21"/>
                </a:lnTo>
                <a:lnTo>
                  <a:pt x="31" y="21"/>
                </a:lnTo>
                <a:lnTo>
                  <a:pt x="32" y="21"/>
                </a:lnTo>
                <a:lnTo>
                  <a:pt x="32" y="16"/>
                </a:lnTo>
                <a:lnTo>
                  <a:pt x="32" y="11"/>
                </a:lnTo>
                <a:lnTo>
                  <a:pt x="34" y="5"/>
                </a:lnTo>
                <a:lnTo>
                  <a:pt x="34" y="2"/>
                </a:lnTo>
                <a:lnTo>
                  <a:pt x="34" y="2"/>
                </a:lnTo>
                <a:lnTo>
                  <a:pt x="34" y="2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5" name="Freeform 238"/>
          <p:cNvSpPr>
            <a:spLocks/>
          </p:cNvSpPr>
          <p:nvPr/>
        </p:nvSpPr>
        <p:spPr bwMode="auto">
          <a:xfrm>
            <a:off x="6975776" y="5843875"/>
            <a:ext cx="55465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1" y="0"/>
              </a:cxn>
              <a:cxn ang="0">
                <a:pos x="25" y="0"/>
              </a:cxn>
              <a:cxn ang="0">
                <a:pos x="29" y="0"/>
              </a:cxn>
              <a:cxn ang="0">
                <a:pos x="29" y="5"/>
              </a:cxn>
              <a:cxn ang="0">
                <a:pos x="30" y="10"/>
              </a:cxn>
              <a:cxn ang="0">
                <a:pos x="30" y="16"/>
              </a:cxn>
              <a:cxn ang="0">
                <a:pos x="32" y="21"/>
              </a:cxn>
              <a:cxn ang="0">
                <a:pos x="27" y="21"/>
              </a:cxn>
              <a:cxn ang="0">
                <a:pos x="24" y="21"/>
              </a:cxn>
              <a:cxn ang="0">
                <a:pos x="21" y="21"/>
              </a:cxn>
              <a:cxn ang="0">
                <a:pos x="16" y="21"/>
              </a:cxn>
              <a:cxn ang="0">
                <a:pos x="13" y="21"/>
              </a:cxn>
              <a:cxn ang="0">
                <a:pos x="9" y="21"/>
              </a:cxn>
              <a:cxn ang="0">
                <a:pos x="6" y="21"/>
              </a:cxn>
              <a:cxn ang="0">
                <a:pos x="1" y="21"/>
              </a:cxn>
              <a:cxn ang="0">
                <a:pos x="1" y="16"/>
              </a:cxn>
              <a:cxn ang="0">
                <a:pos x="1" y="11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25" y="0"/>
                </a:lnTo>
                <a:lnTo>
                  <a:pt x="29" y="0"/>
                </a:lnTo>
                <a:lnTo>
                  <a:pt x="29" y="5"/>
                </a:lnTo>
                <a:lnTo>
                  <a:pt x="30" y="10"/>
                </a:lnTo>
                <a:lnTo>
                  <a:pt x="30" y="16"/>
                </a:lnTo>
                <a:lnTo>
                  <a:pt x="32" y="21"/>
                </a:lnTo>
                <a:lnTo>
                  <a:pt x="27" y="21"/>
                </a:lnTo>
                <a:lnTo>
                  <a:pt x="24" y="21"/>
                </a:lnTo>
                <a:lnTo>
                  <a:pt x="21" y="21"/>
                </a:lnTo>
                <a:lnTo>
                  <a:pt x="16" y="21"/>
                </a:lnTo>
                <a:lnTo>
                  <a:pt x="13" y="21"/>
                </a:lnTo>
                <a:lnTo>
                  <a:pt x="9" y="21"/>
                </a:lnTo>
                <a:lnTo>
                  <a:pt x="6" y="21"/>
                </a:lnTo>
                <a:lnTo>
                  <a:pt x="1" y="21"/>
                </a:lnTo>
                <a:lnTo>
                  <a:pt x="1" y="16"/>
                </a:lnTo>
                <a:lnTo>
                  <a:pt x="1" y="11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6" name="Freeform 239"/>
          <p:cNvSpPr>
            <a:spLocks/>
          </p:cNvSpPr>
          <p:nvPr/>
        </p:nvSpPr>
        <p:spPr bwMode="auto">
          <a:xfrm>
            <a:off x="7049186" y="5843875"/>
            <a:ext cx="58728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2" y="10"/>
              </a:cxn>
              <a:cxn ang="0">
                <a:pos x="32" y="16"/>
              </a:cxn>
              <a:cxn ang="0">
                <a:pos x="34" y="21"/>
              </a:cxn>
              <a:cxn ang="0">
                <a:pos x="29" y="21"/>
              </a:cxn>
              <a:cxn ang="0">
                <a:pos x="26" y="21"/>
              </a:cxn>
              <a:cxn ang="0">
                <a:pos x="22" y="21"/>
              </a:cxn>
              <a:cxn ang="0">
                <a:pos x="19" y="21"/>
              </a:cxn>
              <a:cxn ang="0">
                <a:pos x="14" y="21"/>
              </a:cxn>
              <a:cxn ang="0">
                <a:pos x="11" y="21"/>
              </a:cxn>
              <a:cxn ang="0">
                <a:pos x="8" y="21"/>
              </a:cxn>
              <a:cxn ang="0">
                <a:pos x="3" y="21"/>
              </a:cxn>
              <a:cxn ang="0">
                <a:pos x="3" y="16"/>
              </a:cxn>
              <a:cxn ang="0">
                <a:pos x="2" y="11"/>
              </a:cxn>
              <a:cxn ang="0">
                <a:pos x="2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4" h="21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2" y="10"/>
                </a:lnTo>
                <a:lnTo>
                  <a:pt x="32" y="16"/>
                </a:lnTo>
                <a:lnTo>
                  <a:pt x="34" y="21"/>
                </a:lnTo>
                <a:lnTo>
                  <a:pt x="29" y="21"/>
                </a:lnTo>
                <a:lnTo>
                  <a:pt x="26" y="21"/>
                </a:lnTo>
                <a:lnTo>
                  <a:pt x="22" y="21"/>
                </a:lnTo>
                <a:lnTo>
                  <a:pt x="19" y="21"/>
                </a:lnTo>
                <a:lnTo>
                  <a:pt x="14" y="21"/>
                </a:lnTo>
                <a:lnTo>
                  <a:pt x="11" y="21"/>
                </a:lnTo>
                <a:lnTo>
                  <a:pt x="8" y="21"/>
                </a:lnTo>
                <a:lnTo>
                  <a:pt x="3" y="21"/>
                </a:lnTo>
                <a:lnTo>
                  <a:pt x="3" y="16"/>
                </a:lnTo>
                <a:lnTo>
                  <a:pt x="2" y="11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7" name="Freeform 240"/>
          <p:cNvSpPr>
            <a:spLocks/>
          </p:cNvSpPr>
          <p:nvPr/>
        </p:nvSpPr>
        <p:spPr bwMode="auto">
          <a:xfrm>
            <a:off x="7127490" y="5843875"/>
            <a:ext cx="53834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2" y="0"/>
              </a:cxn>
              <a:cxn ang="0">
                <a:pos x="25" y="0"/>
              </a:cxn>
              <a:cxn ang="0">
                <a:pos x="29" y="0"/>
              </a:cxn>
              <a:cxn ang="0">
                <a:pos x="29" y="5"/>
              </a:cxn>
              <a:cxn ang="0">
                <a:pos x="30" y="10"/>
              </a:cxn>
              <a:cxn ang="0">
                <a:pos x="30" y="16"/>
              </a:cxn>
              <a:cxn ang="0">
                <a:pos x="32" y="21"/>
              </a:cxn>
              <a:cxn ang="0">
                <a:pos x="29" y="21"/>
              </a:cxn>
              <a:cxn ang="0">
                <a:pos x="25" y="21"/>
              </a:cxn>
              <a:cxn ang="0">
                <a:pos x="21" y="21"/>
              </a:cxn>
              <a:cxn ang="0">
                <a:pos x="17" y="21"/>
              </a:cxn>
              <a:cxn ang="0">
                <a:pos x="13" y="21"/>
              </a:cxn>
              <a:cxn ang="0">
                <a:pos x="9" y="21"/>
              </a:cxn>
              <a:cxn ang="0">
                <a:pos x="6" y="21"/>
              </a:cxn>
              <a:cxn ang="0">
                <a:pos x="3" y="21"/>
              </a:cxn>
              <a:cxn ang="0">
                <a:pos x="1" y="16"/>
              </a:cxn>
              <a:cxn ang="0">
                <a:pos x="1" y="10"/>
              </a:cxn>
              <a:cxn ang="0">
                <a:pos x="1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29" y="5"/>
                </a:lnTo>
                <a:lnTo>
                  <a:pt x="30" y="10"/>
                </a:lnTo>
                <a:lnTo>
                  <a:pt x="30" y="16"/>
                </a:lnTo>
                <a:lnTo>
                  <a:pt x="32" y="21"/>
                </a:lnTo>
                <a:lnTo>
                  <a:pt x="29" y="21"/>
                </a:lnTo>
                <a:lnTo>
                  <a:pt x="25" y="21"/>
                </a:lnTo>
                <a:lnTo>
                  <a:pt x="21" y="21"/>
                </a:lnTo>
                <a:lnTo>
                  <a:pt x="17" y="21"/>
                </a:lnTo>
                <a:lnTo>
                  <a:pt x="13" y="21"/>
                </a:lnTo>
                <a:lnTo>
                  <a:pt x="9" y="21"/>
                </a:lnTo>
                <a:lnTo>
                  <a:pt x="6" y="21"/>
                </a:lnTo>
                <a:lnTo>
                  <a:pt x="3" y="21"/>
                </a:lnTo>
                <a:lnTo>
                  <a:pt x="1" y="16"/>
                </a:lnTo>
                <a:lnTo>
                  <a:pt x="1" y="10"/>
                </a:lnTo>
                <a:lnTo>
                  <a:pt x="1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8" name="Freeform 241"/>
          <p:cNvSpPr>
            <a:spLocks/>
          </p:cNvSpPr>
          <p:nvPr/>
        </p:nvSpPr>
        <p:spPr bwMode="auto">
          <a:xfrm>
            <a:off x="6696817" y="5843875"/>
            <a:ext cx="52203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2" y="0"/>
              </a:cxn>
              <a:cxn ang="0">
                <a:pos x="25" y="0"/>
              </a:cxn>
              <a:cxn ang="0">
                <a:pos x="29" y="0"/>
              </a:cxn>
              <a:cxn ang="0">
                <a:pos x="30" y="5"/>
              </a:cxn>
              <a:cxn ang="0">
                <a:pos x="30" y="10"/>
              </a:cxn>
              <a:cxn ang="0">
                <a:pos x="30" y="16"/>
              </a:cxn>
              <a:cxn ang="0">
                <a:pos x="30" y="21"/>
              </a:cxn>
              <a:cxn ang="0">
                <a:pos x="27" y="21"/>
              </a:cxn>
              <a:cxn ang="0">
                <a:pos x="24" y="21"/>
              </a:cxn>
              <a:cxn ang="0">
                <a:pos x="19" y="21"/>
              </a:cxn>
              <a:cxn ang="0">
                <a:pos x="16" y="21"/>
              </a:cxn>
              <a:cxn ang="0">
                <a:pos x="13" y="21"/>
              </a:cxn>
              <a:cxn ang="0">
                <a:pos x="8" y="21"/>
              </a:cxn>
              <a:cxn ang="0">
                <a:pos x="5" y="21"/>
              </a:cxn>
              <a:cxn ang="0">
                <a:pos x="1" y="21"/>
              </a:cxn>
              <a:cxn ang="0">
                <a:pos x="0" y="16"/>
              </a:cxn>
              <a:cxn ang="0">
                <a:pos x="0" y="11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21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5"/>
                </a:lnTo>
                <a:lnTo>
                  <a:pt x="30" y="10"/>
                </a:lnTo>
                <a:lnTo>
                  <a:pt x="30" y="16"/>
                </a:lnTo>
                <a:lnTo>
                  <a:pt x="30" y="21"/>
                </a:lnTo>
                <a:lnTo>
                  <a:pt x="27" y="21"/>
                </a:lnTo>
                <a:lnTo>
                  <a:pt x="24" y="21"/>
                </a:lnTo>
                <a:lnTo>
                  <a:pt x="19" y="21"/>
                </a:lnTo>
                <a:lnTo>
                  <a:pt x="16" y="21"/>
                </a:lnTo>
                <a:lnTo>
                  <a:pt x="13" y="21"/>
                </a:lnTo>
                <a:lnTo>
                  <a:pt x="8" y="21"/>
                </a:lnTo>
                <a:lnTo>
                  <a:pt x="5" y="21"/>
                </a:lnTo>
                <a:lnTo>
                  <a:pt x="1" y="21"/>
                </a:lnTo>
                <a:lnTo>
                  <a:pt x="0" y="16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9" name="Freeform 242"/>
          <p:cNvSpPr>
            <a:spLocks/>
          </p:cNvSpPr>
          <p:nvPr/>
        </p:nvSpPr>
        <p:spPr bwMode="auto">
          <a:xfrm>
            <a:off x="6773490" y="5843875"/>
            <a:ext cx="52203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2" y="0"/>
              </a:cxn>
              <a:cxn ang="0">
                <a:pos x="25" y="0"/>
              </a:cxn>
              <a:cxn ang="0">
                <a:pos x="28" y="0"/>
              </a:cxn>
              <a:cxn ang="0">
                <a:pos x="28" y="5"/>
              </a:cxn>
              <a:cxn ang="0">
                <a:pos x="30" y="11"/>
              </a:cxn>
              <a:cxn ang="0">
                <a:pos x="30" y="16"/>
              </a:cxn>
              <a:cxn ang="0">
                <a:pos x="30" y="21"/>
              </a:cxn>
              <a:cxn ang="0">
                <a:pos x="27" y="21"/>
              </a:cxn>
              <a:cxn ang="0">
                <a:pos x="24" y="21"/>
              </a:cxn>
              <a:cxn ang="0">
                <a:pos x="19" y="21"/>
              </a:cxn>
              <a:cxn ang="0">
                <a:pos x="16" y="21"/>
              </a:cxn>
              <a:cxn ang="0">
                <a:pos x="12" y="21"/>
              </a:cxn>
              <a:cxn ang="0">
                <a:pos x="9" y="21"/>
              </a:cxn>
              <a:cxn ang="0">
                <a:pos x="4" y="21"/>
              </a:cxn>
              <a:cxn ang="0">
                <a:pos x="1" y="21"/>
              </a:cxn>
              <a:cxn ang="0">
                <a:pos x="1" y="16"/>
              </a:cxn>
              <a:cxn ang="0">
                <a:pos x="0" y="10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0" h="21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0"/>
                </a:lnTo>
                <a:lnTo>
                  <a:pt x="25" y="0"/>
                </a:lnTo>
                <a:lnTo>
                  <a:pt x="28" y="0"/>
                </a:lnTo>
                <a:lnTo>
                  <a:pt x="28" y="5"/>
                </a:lnTo>
                <a:lnTo>
                  <a:pt x="30" y="11"/>
                </a:lnTo>
                <a:lnTo>
                  <a:pt x="30" y="16"/>
                </a:lnTo>
                <a:lnTo>
                  <a:pt x="30" y="21"/>
                </a:lnTo>
                <a:lnTo>
                  <a:pt x="27" y="21"/>
                </a:lnTo>
                <a:lnTo>
                  <a:pt x="24" y="21"/>
                </a:lnTo>
                <a:lnTo>
                  <a:pt x="19" y="21"/>
                </a:lnTo>
                <a:lnTo>
                  <a:pt x="16" y="21"/>
                </a:lnTo>
                <a:lnTo>
                  <a:pt x="12" y="21"/>
                </a:lnTo>
                <a:lnTo>
                  <a:pt x="9" y="21"/>
                </a:lnTo>
                <a:lnTo>
                  <a:pt x="4" y="21"/>
                </a:lnTo>
                <a:lnTo>
                  <a:pt x="1" y="21"/>
                </a:lnTo>
                <a:lnTo>
                  <a:pt x="1" y="16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0" name="Freeform 243"/>
          <p:cNvSpPr>
            <a:spLocks/>
          </p:cNvSpPr>
          <p:nvPr/>
        </p:nvSpPr>
        <p:spPr bwMode="auto">
          <a:xfrm>
            <a:off x="6848531" y="5843875"/>
            <a:ext cx="53834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6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2" y="10"/>
              </a:cxn>
              <a:cxn ang="0">
                <a:pos x="32" y="16"/>
              </a:cxn>
              <a:cxn ang="0">
                <a:pos x="32" y="21"/>
              </a:cxn>
              <a:cxn ang="0">
                <a:pos x="28" y="21"/>
              </a:cxn>
              <a:cxn ang="0">
                <a:pos x="25" y="21"/>
              </a:cxn>
              <a:cxn ang="0">
                <a:pos x="20" y="21"/>
              </a:cxn>
              <a:cxn ang="0">
                <a:pos x="17" y="21"/>
              </a:cxn>
              <a:cxn ang="0">
                <a:pos x="14" y="21"/>
              </a:cxn>
              <a:cxn ang="0">
                <a:pos x="9" y="21"/>
              </a:cxn>
              <a:cxn ang="0">
                <a:pos x="6" y="21"/>
              </a:cxn>
              <a:cxn ang="0">
                <a:pos x="3" y="21"/>
              </a:cxn>
              <a:cxn ang="0">
                <a:pos x="1" y="16"/>
              </a:cxn>
              <a:cxn ang="0">
                <a:pos x="1" y="11"/>
              </a:cxn>
              <a:cxn ang="0">
                <a:pos x="1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2" y="10"/>
                </a:lnTo>
                <a:lnTo>
                  <a:pt x="32" y="16"/>
                </a:lnTo>
                <a:lnTo>
                  <a:pt x="32" y="21"/>
                </a:lnTo>
                <a:lnTo>
                  <a:pt x="28" y="21"/>
                </a:lnTo>
                <a:lnTo>
                  <a:pt x="25" y="21"/>
                </a:lnTo>
                <a:lnTo>
                  <a:pt x="20" y="21"/>
                </a:lnTo>
                <a:lnTo>
                  <a:pt x="17" y="21"/>
                </a:lnTo>
                <a:lnTo>
                  <a:pt x="14" y="21"/>
                </a:lnTo>
                <a:lnTo>
                  <a:pt x="9" y="21"/>
                </a:lnTo>
                <a:lnTo>
                  <a:pt x="6" y="21"/>
                </a:lnTo>
                <a:lnTo>
                  <a:pt x="3" y="21"/>
                </a:lnTo>
                <a:lnTo>
                  <a:pt x="1" y="16"/>
                </a:lnTo>
                <a:lnTo>
                  <a:pt x="1" y="11"/>
                </a:lnTo>
                <a:lnTo>
                  <a:pt x="1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1" name="Freeform 244"/>
          <p:cNvSpPr>
            <a:spLocks/>
          </p:cNvSpPr>
          <p:nvPr/>
        </p:nvSpPr>
        <p:spPr bwMode="auto">
          <a:xfrm>
            <a:off x="5439056" y="5843875"/>
            <a:ext cx="115825" cy="36551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62" y="0"/>
              </a:cxn>
              <a:cxn ang="0">
                <a:pos x="59" y="0"/>
              </a:cxn>
              <a:cxn ang="0">
                <a:pos x="54" y="0"/>
              </a:cxn>
              <a:cxn ang="0">
                <a:pos x="51" y="0"/>
              </a:cxn>
              <a:cxn ang="0">
                <a:pos x="46" y="0"/>
              </a:cxn>
              <a:cxn ang="0">
                <a:pos x="41" y="0"/>
              </a:cxn>
              <a:cxn ang="0">
                <a:pos x="38" y="0"/>
              </a:cxn>
              <a:cxn ang="0">
                <a:pos x="35" y="0"/>
              </a:cxn>
              <a:cxn ang="0">
                <a:pos x="30" y="2"/>
              </a:cxn>
              <a:cxn ang="0">
                <a:pos x="25" y="2"/>
              </a:cxn>
              <a:cxn ang="0">
                <a:pos x="22" y="2"/>
              </a:cxn>
              <a:cxn ang="0">
                <a:pos x="17" y="2"/>
              </a:cxn>
              <a:cxn ang="0">
                <a:pos x="14" y="2"/>
              </a:cxn>
              <a:cxn ang="0">
                <a:pos x="9" y="2"/>
              </a:cxn>
              <a:cxn ang="0">
                <a:pos x="6" y="2"/>
              </a:cxn>
              <a:cxn ang="0">
                <a:pos x="1" y="2"/>
              </a:cxn>
              <a:cxn ang="0">
                <a:pos x="1" y="6"/>
              </a:cxn>
              <a:cxn ang="0">
                <a:pos x="0" y="11"/>
              </a:cxn>
              <a:cxn ang="0">
                <a:pos x="0" y="16"/>
              </a:cxn>
              <a:cxn ang="0">
                <a:pos x="0" y="21"/>
              </a:cxn>
              <a:cxn ang="0">
                <a:pos x="3" y="21"/>
              </a:cxn>
              <a:cxn ang="0">
                <a:pos x="8" y="21"/>
              </a:cxn>
              <a:cxn ang="0">
                <a:pos x="11" y="21"/>
              </a:cxn>
              <a:cxn ang="0">
                <a:pos x="16" y="21"/>
              </a:cxn>
              <a:cxn ang="0">
                <a:pos x="19" y="21"/>
              </a:cxn>
              <a:cxn ang="0">
                <a:pos x="24" y="21"/>
              </a:cxn>
              <a:cxn ang="0">
                <a:pos x="27" y="21"/>
              </a:cxn>
              <a:cxn ang="0">
                <a:pos x="32" y="21"/>
              </a:cxn>
              <a:cxn ang="0">
                <a:pos x="36" y="21"/>
              </a:cxn>
              <a:cxn ang="0">
                <a:pos x="40" y="21"/>
              </a:cxn>
              <a:cxn ang="0">
                <a:pos x="44" y="21"/>
              </a:cxn>
              <a:cxn ang="0">
                <a:pos x="48" y="21"/>
              </a:cxn>
              <a:cxn ang="0">
                <a:pos x="52" y="21"/>
              </a:cxn>
              <a:cxn ang="0">
                <a:pos x="57" y="21"/>
              </a:cxn>
              <a:cxn ang="0">
                <a:pos x="60" y="21"/>
              </a:cxn>
              <a:cxn ang="0">
                <a:pos x="65" y="21"/>
              </a:cxn>
              <a:cxn ang="0">
                <a:pos x="65" y="16"/>
              </a:cxn>
              <a:cxn ang="0">
                <a:pos x="65" y="11"/>
              </a:cxn>
              <a:cxn ang="0">
                <a:pos x="67" y="5"/>
              </a:cxn>
              <a:cxn ang="0">
                <a:pos x="67" y="0"/>
              </a:cxn>
              <a:cxn ang="0">
                <a:pos x="67" y="0"/>
              </a:cxn>
            </a:cxnLst>
            <a:rect l="0" t="0" r="r" b="b"/>
            <a:pathLst>
              <a:path w="67" h="21">
                <a:moveTo>
                  <a:pt x="67" y="0"/>
                </a:moveTo>
                <a:lnTo>
                  <a:pt x="62" y="0"/>
                </a:lnTo>
                <a:lnTo>
                  <a:pt x="59" y="0"/>
                </a:lnTo>
                <a:lnTo>
                  <a:pt x="54" y="0"/>
                </a:lnTo>
                <a:lnTo>
                  <a:pt x="51" y="0"/>
                </a:lnTo>
                <a:lnTo>
                  <a:pt x="46" y="0"/>
                </a:lnTo>
                <a:lnTo>
                  <a:pt x="41" y="0"/>
                </a:lnTo>
                <a:lnTo>
                  <a:pt x="38" y="0"/>
                </a:lnTo>
                <a:lnTo>
                  <a:pt x="35" y="0"/>
                </a:lnTo>
                <a:lnTo>
                  <a:pt x="30" y="2"/>
                </a:lnTo>
                <a:lnTo>
                  <a:pt x="25" y="2"/>
                </a:lnTo>
                <a:lnTo>
                  <a:pt x="22" y="2"/>
                </a:lnTo>
                <a:lnTo>
                  <a:pt x="17" y="2"/>
                </a:lnTo>
                <a:lnTo>
                  <a:pt x="14" y="2"/>
                </a:lnTo>
                <a:lnTo>
                  <a:pt x="9" y="2"/>
                </a:lnTo>
                <a:lnTo>
                  <a:pt x="6" y="2"/>
                </a:lnTo>
                <a:lnTo>
                  <a:pt x="1" y="2"/>
                </a:lnTo>
                <a:lnTo>
                  <a:pt x="1" y="6"/>
                </a:lnTo>
                <a:lnTo>
                  <a:pt x="0" y="11"/>
                </a:lnTo>
                <a:lnTo>
                  <a:pt x="0" y="16"/>
                </a:lnTo>
                <a:lnTo>
                  <a:pt x="0" y="21"/>
                </a:lnTo>
                <a:lnTo>
                  <a:pt x="3" y="21"/>
                </a:lnTo>
                <a:lnTo>
                  <a:pt x="8" y="21"/>
                </a:lnTo>
                <a:lnTo>
                  <a:pt x="11" y="21"/>
                </a:lnTo>
                <a:lnTo>
                  <a:pt x="16" y="21"/>
                </a:lnTo>
                <a:lnTo>
                  <a:pt x="19" y="21"/>
                </a:lnTo>
                <a:lnTo>
                  <a:pt x="24" y="21"/>
                </a:lnTo>
                <a:lnTo>
                  <a:pt x="27" y="21"/>
                </a:lnTo>
                <a:lnTo>
                  <a:pt x="32" y="21"/>
                </a:lnTo>
                <a:lnTo>
                  <a:pt x="36" y="21"/>
                </a:lnTo>
                <a:lnTo>
                  <a:pt x="40" y="21"/>
                </a:lnTo>
                <a:lnTo>
                  <a:pt x="44" y="21"/>
                </a:lnTo>
                <a:lnTo>
                  <a:pt x="48" y="21"/>
                </a:lnTo>
                <a:lnTo>
                  <a:pt x="52" y="21"/>
                </a:lnTo>
                <a:lnTo>
                  <a:pt x="57" y="21"/>
                </a:lnTo>
                <a:lnTo>
                  <a:pt x="60" y="21"/>
                </a:lnTo>
                <a:lnTo>
                  <a:pt x="65" y="21"/>
                </a:lnTo>
                <a:lnTo>
                  <a:pt x="65" y="16"/>
                </a:lnTo>
                <a:lnTo>
                  <a:pt x="65" y="11"/>
                </a:lnTo>
                <a:lnTo>
                  <a:pt x="67" y="5"/>
                </a:lnTo>
                <a:lnTo>
                  <a:pt x="67" y="0"/>
                </a:lnTo>
                <a:lnTo>
                  <a:pt x="67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2" name="Freeform 245"/>
          <p:cNvSpPr>
            <a:spLocks/>
          </p:cNvSpPr>
          <p:nvPr/>
        </p:nvSpPr>
        <p:spPr bwMode="auto">
          <a:xfrm>
            <a:off x="5789794" y="5951865"/>
            <a:ext cx="492664" cy="39873"/>
          </a:xfrm>
          <a:custGeom>
            <a:avLst/>
            <a:gdLst/>
            <a:ahLst/>
            <a:cxnLst>
              <a:cxn ang="0">
                <a:pos x="279" y="0"/>
              </a:cxn>
              <a:cxn ang="0">
                <a:pos x="266" y="0"/>
              </a:cxn>
              <a:cxn ang="0">
                <a:pos x="253" y="0"/>
              </a:cxn>
              <a:cxn ang="0">
                <a:pos x="239" y="0"/>
              </a:cxn>
              <a:cxn ang="0">
                <a:pos x="226" y="0"/>
              </a:cxn>
              <a:cxn ang="0">
                <a:pos x="213" y="0"/>
              </a:cxn>
              <a:cxn ang="0">
                <a:pos x="199" y="0"/>
              </a:cxn>
              <a:cxn ang="0">
                <a:pos x="186" y="0"/>
              </a:cxn>
              <a:cxn ang="0">
                <a:pos x="173" y="0"/>
              </a:cxn>
              <a:cxn ang="0">
                <a:pos x="159" y="0"/>
              </a:cxn>
              <a:cxn ang="0">
                <a:pos x="146" y="0"/>
              </a:cxn>
              <a:cxn ang="0">
                <a:pos x="133" y="0"/>
              </a:cxn>
              <a:cxn ang="0">
                <a:pos x="119" y="0"/>
              </a:cxn>
              <a:cxn ang="0">
                <a:pos x="104" y="0"/>
              </a:cxn>
              <a:cxn ang="0">
                <a:pos x="92" y="0"/>
              </a:cxn>
              <a:cxn ang="0">
                <a:pos x="77" y="0"/>
              </a:cxn>
              <a:cxn ang="0">
                <a:pos x="64" y="0"/>
              </a:cxn>
              <a:cxn ang="0">
                <a:pos x="52" y="0"/>
              </a:cxn>
              <a:cxn ang="0">
                <a:pos x="37" y="0"/>
              </a:cxn>
              <a:cxn ang="0">
                <a:pos x="23" y="0"/>
              </a:cxn>
              <a:cxn ang="0">
                <a:pos x="10" y="0"/>
              </a:cxn>
              <a:cxn ang="0">
                <a:pos x="0" y="7"/>
              </a:cxn>
              <a:cxn ang="0">
                <a:pos x="0" y="23"/>
              </a:cxn>
              <a:cxn ang="0">
                <a:pos x="13" y="23"/>
              </a:cxn>
              <a:cxn ang="0">
                <a:pos x="26" y="23"/>
              </a:cxn>
              <a:cxn ang="0">
                <a:pos x="40" y="23"/>
              </a:cxn>
              <a:cxn ang="0">
                <a:pos x="55" y="23"/>
              </a:cxn>
              <a:cxn ang="0">
                <a:pos x="68" y="23"/>
              </a:cxn>
              <a:cxn ang="0">
                <a:pos x="82" y="23"/>
              </a:cxn>
              <a:cxn ang="0">
                <a:pos x="96" y="23"/>
              </a:cxn>
              <a:cxn ang="0">
                <a:pos x="109" y="23"/>
              </a:cxn>
              <a:cxn ang="0">
                <a:pos x="124" y="23"/>
              </a:cxn>
              <a:cxn ang="0">
                <a:pos x="136" y="23"/>
              </a:cxn>
              <a:cxn ang="0">
                <a:pos x="149" y="23"/>
              </a:cxn>
              <a:cxn ang="0">
                <a:pos x="164" y="23"/>
              </a:cxn>
              <a:cxn ang="0">
                <a:pos x="176" y="23"/>
              </a:cxn>
              <a:cxn ang="0">
                <a:pos x="191" y="23"/>
              </a:cxn>
              <a:cxn ang="0">
                <a:pos x="203" y="23"/>
              </a:cxn>
              <a:cxn ang="0">
                <a:pos x="218" y="23"/>
              </a:cxn>
              <a:cxn ang="0">
                <a:pos x="231" y="23"/>
              </a:cxn>
              <a:cxn ang="0">
                <a:pos x="243" y="23"/>
              </a:cxn>
              <a:cxn ang="0">
                <a:pos x="258" y="23"/>
              </a:cxn>
              <a:cxn ang="0">
                <a:pos x="271" y="23"/>
              </a:cxn>
              <a:cxn ang="0">
                <a:pos x="283" y="23"/>
              </a:cxn>
              <a:cxn ang="0">
                <a:pos x="288" y="12"/>
              </a:cxn>
              <a:cxn ang="0">
                <a:pos x="288" y="0"/>
              </a:cxn>
            </a:cxnLst>
            <a:rect l="0" t="0" r="r" b="b"/>
            <a:pathLst>
              <a:path w="288" h="23">
                <a:moveTo>
                  <a:pt x="288" y="0"/>
                </a:moveTo>
                <a:lnTo>
                  <a:pt x="283" y="0"/>
                </a:lnTo>
                <a:lnTo>
                  <a:pt x="279" y="0"/>
                </a:lnTo>
                <a:lnTo>
                  <a:pt x="274" y="0"/>
                </a:lnTo>
                <a:lnTo>
                  <a:pt x="271" y="0"/>
                </a:lnTo>
                <a:lnTo>
                  <a:pt x="266" y="0"/>
                </a:lnTo>
                <a:lnTo>
                  <a:pt x="261" y="0"/>
                </a:lnTo>
                <a:lnTo>
                  <a:pt x="256" y="0"/>
                </a:lnTo>
                <a:lnTo>
                  <a:pt x="253" y="0"/>
                </a:lnTo>
                <a:lnTo>
                  <a:pt x="248" y="0"/>
                </a:lnTo>
                <a:lnTo>
                  <a:pt x="243" y="0"/>
                </a:lnTo>
                <a:lnTo>
                  <a:pt x="239" y="0"/>
                </a:lnTo>
                <a:lnTo>
                  <a:pt x="235" y="0"/>
                </a:lnTo>
                <a:lnTo>
                  <a:pt x="231" y="0"/>
                </a:lnTo>
                <a:lnTo>
                  <a:pt x="226" y="0"/>
                </a:lnTo>
                <a:lnTo>
                  <a:pt x="221" y="0"/>
                </a:lnTo>
                <a:lnTo>
                  <a:pt x="218" y="0"/>
                </a:lnTo>
                <a:lnTo>
                  <a:pt x="213" y="0"/>
                </a:lnTo>
                <a:lnTo>
                  <a:pt x="208" y="0"/>
                </a:lnTo>
                <a:lnTo>
                  <a:pt x="203" y="0"/>
                </a:lnTo>
                <a:lnTo>
                  <a:pt x="199" y="0"/>
                </a:lnTo>
                <a:lnTo>
                  <a:pt x="195" y="0"/>
                </a:lnTo>
                <a:lnTo>
                  <a:pt x="191" y="0"/>
                </a:lnTo>
                <a:lnTo>
                  <a:pt x="186" y="0"/>
                </a:lnTo>
                <a:lnTo>
                  <a:pt x="181" y="0"/>
                </a:lnTo>
                <a:lnTo>
                  <a:pt x="176" y="0"/>
                </a:lnTo>
                <a:lnTo>
                  <a:pt x="173" y="0"/>
                </a:lnTo>
                <a:lnTo>
                  <a:pt x="168" y="0"/>
                </a:lnTo>
                <a:lnTo>
                  <a:pt x="164" y="0"/>
                </a:lnTo>
                <a:lnTo>
                  <a:pt x="159" y="0"/>
                </a:lnTo>
                <a:lnTo>
                  <a:pt x="156" y="0"/>
                </a:lnTo>
                <a:lnTo>
                  <a:pt x="151" y="0"/>
                </a:lnTo>
                <a:lnTo>
                  <a:pt x="146" y="0"/>
                </a:lnTo>
                <a:lnTo>
                  <a:pt x="141" y="0"/>
                </a:lnTo>
                <a:lnTo>
                  <a:pt x="136" y="0"/>
                </a:lnTo>
                <a:lnTo>
                  <a:pt x="133" y="0"/>
                </a:lnTo>
                <a:lnTo>
                  <a:pt x="128" y="0"/>
                </a:lnTo>
                <a:lnTo>
                  <a:pt x="124" y="0"/>
                </a:lnTo>
                <a:lnTo>
                  <a:pt x="119" y="0"/>
                </a:lnTo>
                <a:lnTo>
                  <a:pt x="114" y="0"/>
                </a:lnTo>
                <a:lnTo>
                  <a:pt x="109" y="0"/>
                </a:lnTo>
                <a:lnTo>
                  <a:pt x="104" y="0"/>
                </a:lnTo>
                <a:lnTo>
                  <a:pt x="100" y="0"/>
                </a:lnTo>
                <a:lnTo>
                  <a:pt x="96" y="0"/>
                </a:lnTo>
                <a:lnTo>
                  <a:pt x="92" y="0"/>
                </a:lnTo>
                <a:lnTo>
                  <a:pt x="87" y="0"/>
                </a:lnTo>
                <a:lnTo>
                  <a:pt x="82" y="0"/>
                </a:lnTo>
                <a:lnTo>
                  <a:pt x="77" y="0"/>
                </a:lnTo>
                <a:lnTo>
                  <a:pt x="74" y="0"/>
                </a:lnTo>
                <a:lnTo>
                  <a:pt x="69" y="0"/>
                </a:lnTo>
                <a:lnTo>
                  <a:pt x="64" y="0"/>
                </a:lnTo>
                <a:lnTo>
                  <a:pt x="60" y="0"/>
                </a:lnTo>
                <a:lnTo>
                  <a:pt x="55" y="0"/>
                </a:lnTo>
                <a:lnTo>
                  <a:pt x="52" y="0"/>
                </a:lnTo>
                <a:lnTo>
                  <a:pt x="47" y="0"/>
                </a:lnTo>
                <a:lnTo>
                  <a:pt x="42" y="0"/>
                </a:lnTo>
                <a:lnTo>
                  <a:pt x="37" y="0"/>
                </a:lnTo>
                <a:lnTo>
                  <a:pt x="32" y="0"/>
                </a:lnTo>
                <a:lnTo>
                  <a:pt x="28" y="0"/>
                </a:lnTo>
                <a:lnTo>
                  <a:pt x="23" y="0"/>
                </a:lnTo>
                <a:lnTo>
                  <a:pt x="20" y="0"/>
                </a:lnTo>
                <a:lnTo>
                  <a:pt x="15" y="0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0" y="7"/>
                </a:lnTo>
                <a:lnTo>
                  <a:pt x="0" y="12"/>
                </a:lnTo>
                <a:lnTo>
                  <a:pt x="0" y="16"/>
                </a:lnTo>
                <a:lnTo>
                  <a:pt x="0" y="23"/>
                </a:lnTo>
                <a:lnTo>
                  <a:pt x="4" y="23"/>
                </a:lnTo>
                <a:lnTo>
                  <a:pt x="8" y="23"/>
                </a:lnTo>
                <a:lnTo>
                  <a:pt x="13" y="23"/>
                </a:lnTo>
                <a:lnTo>
                  <a:pt x="18" y="23"/>
                </a:lnTo>
                <a:lnTo>
                  <a:pt x="23" y="23"/>
                </a:lnTo>
                <a:lnTo>
                  <a:pt x="26" y="23"/>
                </a:lnTo>
                <a:lnTo>
                  <a:pt x="31" y="23"/>
                </a:lnTo>
                <a:lnTo>
                  <a:pt x="36" y="23"/>
                </a:lnTo>
                <a:lnTo>
                  <a:pt x="40" y="23"/>
                </a:lnTo>
                <a:lnTo>
                  <a:pt x="45" y="23"/>
                </a:lnTo>
                <a:lnTo>
                  <a:pt x="50" y="23"/>
                </a:lnTo>
                <a:lnTo>
                  <a:pt x="55" y="23"/>
                </a:lnTo>
                <a:lnTo>
                  <a:pt x="60" y="23"/>
                </a:lnTo>
                <a:lnTo>
                  <a:pt x="64" y="23"/>
                </a:lnTo>
                <a:lnTo>
                  <a:pt x="68" y="23"/>
                </a:lnTo>
                <a:lnTo>
                  <a:pt x="72" y="23"/>
                </a:lnTo>
                <a:lnTo>
                  <a:pt x="77" y="23"/>
                </a:lnTo>
                <a:lnTo>
                  <a:pt x="82" y="23"/>
                </a:lnTo>
                <a:lnTo>
                  <a:pt x="87" y="23"/>
                </a:lnTo>
                <a:lnTo>
                  <a:pt x="92" y="23"/>
                </a:lnTo>
                <a:lnTo>
                  <a:pt x="96" y="23"/>
                </a:lnTo>
                <a:lnTo>
                  <a:pt x="100" y="23"/>
                </a:lnTo>
                <a:lnTo>
                  <a:pt x="104" y="23"/>
                </a:lnTo>
                <a:lnTo>
                  <a:pt x="109" y="23"/>
                </a:lnTo>
                <a:lnTo>
                  <a:pt x="114" y="23"/>
                </a:lnTo>
                <a:lnTo>
                  <a:pt x="119" y="23"/>
                </a:lnTo>
                <a:lnTo>
                  <a:pt x="124" y="23"/>
                </a:lnTo>
                <a:lnTo>
                  <a:pt x="127" y="23"/>
                </a:lnTo>
                <a:lnTo>
                  <a:pt x="132" y="23"/>
                </a:lnTo>
                <a:lnTo>
                  <a:pt x="136" y="23"/>
                </a:lnTo>
                <a:lnTo>
                  <a:pt x="141" y="23"/>
                </a:lnTo>
                <a:lnTo>
                  <a:pt x="146" y="23"/>
                </a:lnTo>
                <a:lnTo>
                  <a:pt x="149" y="23"/>
                </a:lnTo>
                <a:lnTo>
                  <a:pt x="154" y="23"/>
                </a:lnTo>
                <a:lnTo>
                  <a:pt x="159" y="23"/>
                </a:lnTo>
                <a:lnTo>
                  <a:pt x="164" y="23"/>
                </a:lnTo>
                <a:lnTo>
                  <a:pt x="168" y="23"/>
                </a:lnTo>
                <a:lnTo>
                  <a:pt x="173" y="23"/>
                </a:lnTo>
                <a:lnTo>
                  <a:pt x="176" y="23"/>
                </a:lnTo>
                <a:lnTo>
                  <a:pt x="181" y="23"/>
                </a:lnTo>
                <a:lnTo>
                  <a:pt x="186" y="23"/>
                </a:lnTo>
                <a:lnTo>
                  <a:pt x="191" y="23"/>
                </a:lnTo>
                <a:lnTo>
                  <a:pt x="195" y="23"/>
                </a:lnTo>
                <a:lnTo>
                  <a:pt x="199" y="23"/>
                </a:lnTo>
                <a:lnTo>
                  <a:pt x="203" y="23"/>
                </a:lnTo>
                <a:lnTo>
                  <a:pt x="208" y="23"/>
                </a:lnTo>
                <a:lnTo>
                  <a:pt x="213" y="23"/>
                </a:lnTo>
                <a:lnTo>
                  <a:pt x="218" y="23"/>
                </a:lnTo>
                <a:lnTo>
                  <a:pt x="221" y="23"/>
                </a:lnTo>
                <a:lnTo>
                  <a:pt x="226" y="23"/>
                </a:lnTo>
                <a:lnTo>
                  <a:pt x="231" y="23"/>
                </a:lnTo>
                <a:lnTo>
                  <a:pt x="235" y="23"/>
                </a:lnTo>
                <a:lnTo>
                  <a:pt x="239" y="23"/>
                </a:lnTo>
                <a:lnTo>
                  <a:pt x="243" y="23"/>
                </a:lnTo>
                <a:lnTo>
                  <a:pt x="248" y="23"/>
                </a:lnTo>
                <a:lnTo>
                  <a:pt x="253" y="23"/>
                </a:lnTo>
                <a:lnTo>
                  <a:pt x="258" y="23"/>
                </a:lnTo>
                <a:lnTo>
                  <a:pt x="261" y="23"/>
                </a:lnTo>
                <a:lnTo>
                  <a:pt x="266" y="23"/>
                </a:lnTo>
                <a:lnTo>
                  <a:pt x="271" y="23"/>
                </a:lnTo>
                <a:lnTo>
                  <a:pt x="275" y="23"/>
                </a:lnTo>
                <a:lnTo>
                  <a:pt x="280" y="23"/>
                </a:lnTo>
                <a:lnTo>
                  <a:pt x="283" y="23"/>
                </a:lnTo>
                <a:lnTo>
                  <a:pt x="288" y="23"/>
                </a:lnTo>
                <a:lnTo>
                  <a:pt x="288" y="16"/>
                </a:lnTo>
                <a:lnTo>
                  <a:pt x="288" y="12"/>
                </a:lnTo>
                <a:lnTo>
                  <a:pt x="288" y="7"/>
                </a:lnTo>
                <a:lnTo>
                  <a:pt x="288" y="0"/>
                </a:lnTo>
                <a:lnTo>
                  <a:pt x="288" y="0"/>
                </a:lnTo>
                <a:lnTo>
                  <a:pt x="288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3" name="Freeform 246"/>
          <p:cNvSpPr>
            <a:spLocks/>
          </p:cNvSpPr>
          <p:nvPr/>
        </p:nvSpPr>
        <p:spPr bwMode="auto">
          <a:xfrm>
            <a:off x="6995352" y="5951865"/>
            <a:ext cx="132138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" y="0"/>
              </a:cxn>
              <a:cxn ang="0">
                <a:pos x="77" y="21"/>
              </a:cxn>
              <a:cxn ang="0">
                <a:pos x="2" y="21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77" h="21">
                <a:moveTo>
                  <a:pt x="0" y="0"/>
                </a:moveTo>
                <a:lnTo>
                  <a:pt x="74" y="0"/>
                </a:lnTo>
                <a:lnTo>
                  <a:pt x="77" y="21"/>
                </a:lnTo>
                <a:lnTo>
                  <a:pt x="2" y="2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4" name="Freeform 247"/>
          <p:cNvSpPr>
            <a:spLocks/>
          </p:cNvSpPr>
          <p:nvPr/>
        </p:nvSpPr>
        <p:spPr bwMode="auto">
          <a:xfrm>
            <a:off x="7148697" y="5951865"/>
            <a:ext cx="55465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22" y="0"/>
              </a:cxn>
              <a:cxn ang="0">
                <a:pos x="25" y="0"/>
              </a:cxn>
              <a:cxn ang="0">
                <a:pos x="28" y="0"/>
              </a:cxn>
              <a:cxn ang="0">
                <a:pos x="30" y="5"/>
              </a:cxn>
              <a:cxn ang="0">
                <a:pos x="30" y="10"/>
              </a:cxn>
              <a:cxn ang="0">
                <a:pos x="32" y="15"/>
              </a:cxn>
              <a:cxn ang="0">
                <a:pos x="32" y="21"/>
              </a:cxn>
              <a:cxn ang="0">
                <a:pos x="28" y="21"/>
              </a:cxn>
              <a:cxn ang="0">
                <a:pos x="24" y="21"/>
              </a:cxn>
              <a:cxn ang="0">
                <a:pos x="20" y="21"/>
              </a:cxn>
              <a:cxn ang="0">
                <a:pos x="17" y="21"/>
              </a:cxn>
              <a:cxn ang="0">
                <a:pos x="12" y="21"/>
              </a:cxn>
              <a:cxn ang="0">
                <a:pos x="9" y="21"/>
              </a:cxn>
              <a:cxn ang="0">
                <a:pos x="6" y="21"/>
              </a:cxn>
              <a:cxn ang="0">
                <a:pos x="3" y="21"/>
              </a:cxn>
              <a:cxn ang="0">
                <a:pos x="1" y="16"/>
              </a:cxn>
              <a:cxn ang="0">
                <a:pos x="1" y="10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0"/>
                </a:lnTo>
                <a:lnTo>
                  <a:pt x="25" y="0"/>
                </a:lnTo>
                <a:lnTo>
                  <a:pt x="28" y="0"/>
                </a:lnTo>
                <a:lnTo>
                  <a:pt x="30" y="5"/>
                </a:lnTo>
                <a:lnTo>
                  <a:pt x="30" y="10"/>
                </a:lnTo>
                <a:lnTo>
                  <a:pt x="32" y="15"/>
                </a:lnTo>
                <a:lnTo>
                  <a:pt x="32" y="21"/>
                </a:lnTo>
                <a:lnTo>
                  <a:pt x="28" y="21"/>
                </a:lnTo>
                <a:lnTo>
                  <a:pt x="24" y="21"/>
                </a:lnTo>
                <a:lnTo>
                  <a:pt x="20" y="21"/>
                </a:lnTo>
                <a:lnTo>
                  <a:pt x="17" y="21"/>
                </a:lnTo>
                <a:lnTo>
                  <a:pt x="12" y="21"/>
                </a:lnTo>
                <a:lnTo>
                  <a:pt x="9" y="21"/>
                </a:lnTo>
                <a:lnTo>
                  <a:pt x="6" y="21"/>
                </a:lnTo>
                <a:lnTo>
                  <a:pt x="3" y="21"/>
                </a:lnTo>
                <a:lnTo>
                  <a:pt x="1" y="16"/>
                </a:lnTo>
                <a:lnTo>
                  <a:pt x="1" y="10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5" name="Freeform 248"/>
          <p:cNvSpPr>
            <a:spLocks/>
          </p:cNvSpPr>
          <p:nvPr/>
        </p:nvSpPr>
        <p:spPr bwMode="auto">
          <a:xfrm>
            <a:off x="6706605" y="5951865"/>
            <a:ext cx="55465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1" y="0"/>
              </a:cxn>
              <a:cxn ang="0">
                <a:pos x="31" y="5"/>
              </a:cxn>
              <a:cxn ang="0">
                <a:pos x="31" y="10"/>
              </a:cxn>
              <a:cxn ang="0">
                <a:pos x="32" y="16"/>
              </a:cxn>
              <a:cxn ang="0">
                <a:pos x="32" y="21"/>
              </a:cxn>
              <a:cxn ang="0">
                <a:pos x="31" y="21"/>
              </a:cxn>
              <a:cxn ang="0">
                <a:pos x="29" y="21"/>
              </a:cxn>
              <a:cxn ang="0">
                <a:pos x="26" y="21"/>
              </a:cxn>
              <a:cxn ang="0">
                <a:pos x="24" y="21"/>
              </a:cxn>
              <a:cxn ang="0">
                <a:pos x="23" y="21"/>
              </a:cxn>
              <a:cxn ang="0">
                <a:pos x="21" y="21"/>
              </a:cxn>
              <a:cxn ang="0">
                <a:pos x="19" y="21"/>
              </a:cxn>
              <a:cxn ang="0">
                <a:pos x="18" y="21"/>
              </a:cxn>
              <a:cxn ang="0">
                <a:pos x="15" y="21"/>
              </a:cxn>
              <a:cxn ang="0">
                <a:pos x="13" y="21"/>
              </a:cxn>
              <a:cxn ang="0">
                <a:pos x="11" y="21"/>
              </a:cxn>
              <a:cxn ang="0">
                <a:pos x="10" y="21"/>
              </a:cxn>
              <a:cxn ang="0">
                <a:pos x="7" y="21"/>
              </a:cxn>
              <a:cxn ang="0">
                <a:pos x="5" y="21"/>
              </a:cxn>
              <a:cxn ang="0">
                <a:pos x="3" y="21"/>
              </a:cxn>
              <a:cxn ang="0">
                <a:pos x="2" y="21"/>
              </a:cxn>
              <a:cxn ang="0">
                <a:pos x="2" y="16"/>
              </a:cxn>
              <a:cxn ang="0">
                <a:pos x="2" y="12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1" y="5"/>
                </a:lnTo>
                <a:lnTo>
                  <a:pt x="31" y="10"/>
                </a:lnTo>
                <a:lnTo>
                  <a:pt x="32" y="16"/>
                </a:lnTo>
                <a:lnTo>
                  <a:pt x="32" y="21"/>
                </a:lnTo>
                <a:lnTo>
                  <a:pt x="31" y="21"/>
                </a:lnTo>
                <a:lnTo>
                  <a:pt x="29" y="21"/>
                </a:lnTo>
                <a:lnTo>
                  <a:pt x="26" y="21"/>
                </a:lnTo>
                <a:lnTo>
                  <a:pt x="24" y="21"/>
                </a:lnTo>
                <a:lnTo>
                  <a:pt x="23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1" y="21"/>
                </a:lnTo>
                <a:lnTo>
                  <a:pt x="10" y="21"/>
                </a:lnTo>
                <a:lnTo>
                  <a:pt x="7" y="21"/>
                </a:lnTo>
                <a:lnTo>
                  <a:pt x="5" y="21"/>
                </a:lnTo>
                <a:lnTo>
                  <a:pt x="3" y="21"/>
                </a:lnTo>
                <a:lnTo>
                  <a:pt x="2" y="21"/>
                </a:lnTo>
                <a:lnTo>
                  <a:pt x="2" y="16"/>
                </a:lnTo>
                <a:lnTo>
                  <a:pt x="2" y="12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6" name="Freeform 249"/>
          <p:cNvSpPr>
            <a:spLocks/>
          </p:cNvSpPr>
          <p:nvPr/>
        </p:nvSpPr>
        <p:spPr bwMode="auto">
          <a:xfrm>
            <a:off x="6788172" y="5951865"/>
            <a:ext cx="53834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0"/>
              </a:cxn>
              <a:cxn ang="0">
                <a:pos x="11" y="0"/>
              </a:cxn>
              <a:cxn ang="0">
                <a:pos x="14" y="0"/>
              </a:cxn>
              <a:cxn ang="0">
                <a:pos x="19" y="0"/>
              </a:cxn>
              <a:cxn ang="0">
                <a:pos x="22" y="0"/>
              </a:cxn>
              <a:cxn ang="0">
                <a:pos x="27" y="0"/>
              </a:cxn>
              <a:cxn ang="0">
                <a:pos x="30" y="0"/>
              </a:cxn>
              <a:cxn ang="0">
                <a:pos x="30" y="5"/>
              </a:cxn>
              <a:cxn ang="0">
                <a:pos x="30" y="12"/>
              </a:cxn>
              <a:cxn ang="0">
                <a:pos x="30" y="16"/>
              </a:cxn>
              <a:cxn ang="0">
                <a:pos x="32" y="21"/>
              </a:cxn>
              <a:cxn ang="0">
                <a:pos x="30" y="21"/>
              </a:cxn>
              <a:cxn ang="0">
                <a:pos x="28" y="21"/>
              </a:cxn>
              <a:cxn ang="0">
                <a:pos x="25" y="21"/>
              </a:cxn>
              <a:cxn ang="0">
                <a:pos x="24" y="21"/>
              </a:cxn>
              <a:cxn ang="0">
                <a:pos x="22" y="21"/>
              </a:cxn>
              <a:cxn ang="0">
                <a:pos x="20" y="21"/>
              </a:cxn>
              <a:cxn ang="0">
                <a:pos x="19" y="21"/>
              </a:cxn>
              <a:cxn ang="0">
                <a:pos x="16" y="21"/>
              </a:cxn>
              <a:cxn ang="0">
                <a:pos x="14" y="21"/>
              </a:cxn>
              <a:cxn ang="0">
                <a:pos x="12" y="21"/>
              </a:cxn>
              <a:cxn ang="0">
                <a:pos x="11" y="21"/>
              </a:cxn>
              <a:cxn ang="0">
                <a:pos x="8" y="21"/>
              </a:cxn>
              <a:cxn ang="0">
                <a:pos x="6" y="21"/>
              </a:cxn>
              <a:cxn ang="0">
                <a:pos x="4" y="21"/>
              </a:cxn>
              <a:cxn ang="0">
                <a:pos x="3" y="21"/>
              </a:cxn>
              <a:cxn ang="0">
                <a:pos x="1" y="21"/>
              </a:cxn>
              <a:cxn ang="0">
                <a:pos x="1" y="16"/>
              </a:cxn>
              <a:cxn ang="0">
                <a:pos x="1" y="10"/>
              </a:cxn>
              <a:cxn ang="0">
                <a:pos x="0" y="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0"/>
                </a:lnTo>
                <a:lnTo>
                  <a:pt x="27" y="0"/>
                </a:lnTo>
                <a:lnTo>
                  <a:pt x="30" y="0"/>
                </a:lnTo>
                <a:lnTo>
                  <a:pt x="30" y="5"/>
                </a:lnTo>
                <a:lnTo>
                  <a:pt x="30" y="12"/>
                </a:lnTo>
                <a:lnTo>
                  <a:pt x="30" y="16"/>
                </a:lnTo>
                <a:lnTo>
                  <a:pt x="32" y="21"/>
                </a:lnTo>
                <a:lnTo>
                  <a:pt x="30" y="21"/>
                </a:lnTo>
                <a:lnTo>
                  <a:pt x="28" y="21"/>
                </a:lnTo>
                <a:lnTo>
                  <a:pt x="25" y="21"/>
                </a:lnTo>
                <a:lnTo>
                  <a:pt x="24" y="21"/>
                </a:lnTo>
                <a:lnTo>
                  <a:pt x="22" y="21"/>
                </a:lnTo>
                <a:lnTo>
                  <a:pt x="20" y="21"/>
                </a:lnTo>
                <a:lnTo>
                  <a:pt x="19" y="21"/>
                </a:lnTo>
                <a:lnTo>
                  <a:pt x="16" y="21"/>
                </a:lnTo>
                <a:lnTo>
                  <a:pt x="14" y="21"/>
                </a:lnTo>
                <a:lnTo>
                  <a:pt x="12" y="21"/>
                </a:lnTo>
                <a:lnTo>
                  <a:pt x="11" y="21"/>
                </a:lnTo>
                <a:lnTo>
                  <a:pt x="8" y="21"/>
                </a:lnTo>
                <a:lnTo>
                  <a:pt x="6" y="21"/>
                </a:lnTo>
                <a:lnTo>
                  <a:pt x="4" y="21"/>
                </a:lnTo>
                <a:lnTo>
                  <a:pt x="3" y="21"/>
                </a:lnTo>
                <a:lnTo>
                  <a:pt x="1" y="21"/>
                </a:lnTo>
                <a:lnTo>
                  <a:pt x="1" y="16"/>
                </a:lnTo>
                <a:lnTo>
                  <a:pt x="1" y="10"/>
                </a:ln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7" name="Freeform 250"/>
          <p:cNvSpPr>
            <a:spLocks/>
          </p:cNvSpPr>
          <p:nvPr/>
        </p:nvSpPr>
        <p:spPr bwMode="auto">
          <a:xfrm>
            <a:off x="6863213" y="5951865"/>
            <a:ext cx="55465" cy="365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5" y="0"/>
              </a:cxn>
              <a:cxn ang="0">
                <a:pos x="7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3" y="0"/>
              </a:cxn>
              <a:cxn ang="0">
                <a:pos x="16" y="0"/>
              </a:cxn>
              <a:cxn ang="0">
                <a:pos x="18" y="0"/>
              </a:cxn>
              <a:cxn ang="0">
                <a:pos x="19" y="0"/>
              </a:cxn>
              <a:cxn ang="0">
                <a:pos x="21" y="0"/>
              </a:cxn>
              <a:cxn ang="0">
                <a:pos x="24" y="0"/>
              </a:cxn>
              <a:cxn ang="0">
                <a:pos x="26" y="0"/>
              </a:cxn>
              <a:cxn ang="0">
                <a:pos x="27" y="0"/>
              </a:cxn>
              <a:cxn ang="0">
                <a:pos x="29" y="0"/>
              </a:cxn>
              <a:cxn ang="0">
                <a:pos x="31" y="0"/>
              </a:cxn>
              <a:cxn ang="0">
                <a:pos x="32" y="5"/>
              </a:cxn>
              <a:cxn ang="0">
                <a:pos x="32" y="12"/>
              </a:cxn>
              <a:cxn ang="0">
                <a:pos x="32" y="16"/>
              </a:cxn>
              <a:cxn ang="0">
                <a:pos x="32" y="21"/>
              </a:cxn>
              <a:cxn ang="0">
                <a:pos x="31" y="21"/>
              </a:cxn>
              <a:cxn ang="0">
                <a:pos x="29" y="21"/>
              </a:cxn>
              <a:cxn ang="0">
                <a:pos x="27" y="21"/>
              </a:cxn>
              <a:cxn ang="0">
                <a:pos x="26" y="21"/>
              </a:cxn>
              <a:cxn ang="0">
                <a:pos x="23" y="21"/>
              </a:cxn>
              <a:cxn ang="0">
                <a:pos x="21" y="21"/>
              </a:cxn>
              <a:cxn ang="0">
                <a:pos x="19" y="21"/>
              </a:cxn>
              <a:cxn ang="0">
                <a:pos x="18" y="21"/>
              </a:cxn>
              <a:cxn ang="0">
                <a:pos x="15" y="21"/>
              </a:cxn>
              <a:cxn ang="0">
                <a:pos x="13" y="21"/>
              </a:cxn>
              <a:cxn ang="0">
                <a:pos x="11" y="21"/>
              </a:cxn>
              <a:cxn ang="0">
                <a:pos x="10" y="21"/>
              </a:cxn>
              <a:cxn ang="0">
                <a:pos x="8" y="21"/>
              </a:cxn>
              <a:cxn ang="0">
                <a:pos x="7" y="21"/>
              </a:cxn>
              <a:cxn ang="0">
                <a:pos x="4" y="21"/>
              </a:cxn>
              <a:cxn ang="0">
                <a:pos x="2" y="21"/>
              </a:cxn>
              <a:cxn ang="0">
                <a:pos x="2" y="16"/>
              </a:cxn>
              <a:cxn ang="0">
                <a:pos x="2" y="12"/>
              </a:cxn>
              <a:cxn ang="0">
                <a:pos x="2" y="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2" h="21">
                <a:moveTo>
                  <a:pt x="0" y="0"/>
                </a:move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1" y="0"/>
                </a:lnTo>
                <a:lnTo>
                  <a:pt x="32" y="5"/>
                </a:lnTo>
                <a:lnTo>
                  <a:pt x="32" y="12"/>
                </a:lnTo>
                <a:lnTo>
                  <a:pt x="32" y="16"/>
                </a:lnTo>
                <a:lnTo>
                  <a:pt x="32" y="21"/>
                </a:lnTo>
                <a:lnTo>
                  <a:pt x="31" y="21"/>
                </a:lnTo>
                <a:lnTo>
                  <a:pt x="29" y="21"/>
                </a:lnTo>
                <a:lnTo>
                  <a:pt x="27" y="21"/>
                </a:lnTo>
                <a:lnTo>
                  <a:pt x="26" y="21"/>
                </a:lnTo>
                <a:lnTo>
                  <a:pt x="23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1" y="21"/>
                </a:lnTo>
                <a:lnTo>
                  <a:pt x="10" y="21"/>
                </a:lnTo>
                <a:lnTo>
                  <a:pt x="8" y="21"/>
                </a:lnTo>
                <a:lnTo>
                  <a:pt x="7" y="21"/>
                </a:lnTo>
                <a:lnTo>
                  <a:pt x="4" y="21"/>
                </a:lnTo>
                <a:lnTo>
                  <a:pt x="2" y="21"/>
                </a:lnTo>
                <a:lnTo>
                  <a:pt x="2" y="16"/>
                </a:lnTo>
                <a:lnTo>
                  <a:pt x="2" y="12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8" name="Freeform 251"/>
          <p:cNvSpPr>
            <a:spLocks/>
          </p:cNvSpPr>
          <p:nvPr/>
        </p:nvSpPr>
        <p:spPr bwMode="auto">
          <a:xfrm>
            <a:off x="5419480" y="5951865"/>
            <a:ext cx="117456" cy="39873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64" y="2"/>
              </a:cxn>
              <a:cxn ang="0">
                <a:pos x="61" y="2"/>
              </a:cxn>
              <a:cxn ang="0">
                <a:pos x="56" y="2"/>
              </a:cxn>
              <a:cxn ang="0">
                <a:pos x="52" y="2"/>
              </a:cxn>
              <a:cxn ang="0">
                <a:pos x="48" y="2"/>
              </a:cxn>
              <a:cxn ang="0">
                <a:pos x="44" y="2"/>
              </a:cxn>
              <a:cxn ang="0">
                <a:pos x="40" y="2"/>
              </a:cxn>
              <a:cxn ang="0">
                <a:pos x="36" y="2"/>
              </a:cxn>
              <a:cxn ang="0">
                <a:pos x="31" y="2"/>
              </a:cxn>
              <a:cxn ang="0">
                <a:pos x="28" y="2"/>
              </a:cxn>
              <a:cxn ang="0">
                <a:pos x="23" y="2"/>
              </a:cxn>
              <a:cxn ang="0">
                <a:pos x="20" y="2"/>
              </a:cxn>
              <a:cxn ang="0">
                <a:pos x="15" y="2"/>
              </a:cxn>
              <a:cxn ang="0">
                <a:pos x="10" y="2"/>
              </a:cxn>
              <a:cxn ang="0">
                <a:pos x="7" y="2"/>
              </a:cxn>
              <a:cxn ang="0">
                <a:pos x="2" y="2"/>
              </a:cxn>
              <a:cxn ang="0">
                <a:pos x="2" y="7"/>
              </a:cxn>
              <a:cxn ang="0">
                <a:pos x="0" y="12"/>
              </a:cxn>
              <a:cxn ang="0">
                <a:pos x="0" y="18"/>
              </a:cxn>
              <a:cxn ang="0">
                <a:pos x="0" y="23"/>
              </a:cxn>
              <a:cxn ang="0">
                <a:pos x="4" y="23"/>
              </a:cxn>
              <a:cxn ang="0">
                <a:pos x="8" y="23"/>
              </a:cxn>
              <a:cxn ang="0">
                <a:pos x="12" y="23"/>
              </a:cxn>
              <a:cxn ang="0">
                <a:pos x="16" y="23"/>
              </a:cxn>
              <a:cxn ang="0">
                <a:pos x="21" y="23"/>
              </a:cxn>
              <a:cxn ang="0">
                <a:pos x="24" y="23"/>
              </a:cxn>
              <a:cxn ang="0">
                <a:pos x="29" y="23"/>
              </a:cxn>
              <a:cxn ang="0">
                <a:pos x="32" y="23"/>
              </a:cxn>
              <a:cxn ang="0">
                <a:pos x="37" y="23"/>
              </a:cxn>
              <a:cxn ang="0">
                <a:pos x="42" y="23"/>
              </a:cxn>
              <a:cxn ang="0">
                <a:pos x="45" y="23"/>
              </a:cxn>
              <a:cxn ang="0">
                <a:pos x="50" y="23"/>
              </a:cxn>
              <a:cxn ang="0">
                <a:pos x="53" y="23"/>
              </a:cxn>
              <a:cxn ang="0">
                <a:pos x="58" y="23"/>
              </a:cxn>
              <a:cxn ang="0">
                <a:pos x="63" y="23"/>
              </a:cxn>
              <a:cxn ang="0">
                <a:pos x="66" y="23"/>
              </a:cxn>
              <a:cxn ang="0">
                <a:pos x="68" y="18"/>
              </a:cxn>
              <a:cxn ang="0">
                <a:pos x="68" y="12"/>
              </a:cxn>
              <a:cxn ang="0">
                <a:pos x="69" y="7"/>
              </a:cxn>
              <a:cxn ang="0">
                <a:pos x="69" y="2"/>
              </a:cxn>
              <a:cxn ang="0">
                <a:pos x="69" y="2"/>
              </a:cxn>
              <a:cxn ang="0">
                <a:pos x="69" y="0"/>
              </a:cxn>
            </a:cxnLst>
            <a:rect l="0" t="0" r="r" b="b"/>
            <a:pathLst>
              <a:path w="69" h="23">
                <a:moveTo>
                  <a:pt x="69" y="0"/>
                </a:moveTo>
                <a:lnTo>
                  <a:pt x="64" y="2"/>
                </a:lnTo>
                <a:lnTo>
                  <a:pt x="61" y="2"/>
                </a:lnTo>
                <a:lnTo>
                  <a:pt x="56" y="2"/>
                </a:lnTo>
                <a:lnTo>
                  <a:pt x="52" y="2"/>
                </a:lnTo>
                <a:lnTo>
                  <a:pt x="48" y="2"/>
                </a:lnTo>
                <a:lnTo>
                  <a:pt x="44" y="2"/>
                </a:lnTo>
                <a:lnTo>
                  <a:pt x="40" y="2"/>
                </a:lnTo>
                <a:lnTo>
                  <a:pt x="36" y="2"/>
                </a:lnTo>
                <a:lnTo>
                  <a:pt x="31" y="2"/>
                </a:lnTo>
                <a:lnTo>
                  <a:pt x="28" y="2"/>
                </a:lnTo>
                <a:lnTo>
                  <a:pt x="23" y="2"/>
                </a:lnTo>
                <a:lnTo>
                  <a:pt x="20" y="2"/>
                </a:lnTo>
                <a:lnTo>
                  <a:pt x="15" y="2"/>
                </a:lnTo>
                <a:lnTo>
                  <a:pt x="10" y="2"/>
                </a:lnTo>
                <a:lnTo>
                  <a:pt x="7" y="2"/>
                </a:lnTo>
                <a:lnTo>
                  <a:pt x="2" y="2"/>
                </a:lnTo>
                <a:lnTo>
                  <a:pt x="2" y="7"/>
                </a:lnTo>
                <a:lnTo>
                  <a:pt x="0" y="12"/>
                </a:lnTo>
                <a:lnTo>
                  <a:pt x="0" y="18"/>
                </a:lnTo>
                <a:lnTo>
                  <a:pt x="0" y="23"/>
                </a:lnTo>
                <a:lnTo>
                  <a:pt x="4" y="23"/>
                </a:lnTo>
                <a:lnTo>
                  <a:pt x="8" y="23"/>
                </a:lnTo>
                <a:lnTo>
                  <a:pt x="12" y="23"/>
                </a:lnTo>
                <a:lnTo>
                  <a:pt x="16" y="23"/>
                </a:lnTo>
                <a:lnTo>
                  <a:pt x="21" y="23"/>
                </a:lnTo>
                <a:lnTo>
                  <a:pt x="24" y="23"/>
                </a:lnTo>
                <a:lnTo>
                  <a:pt x="29" y="23"/>
                </a:lnTo>
                <a:lnTo>
                  <a:pt x="32" y="23"/>
                </a:lnTo>
                <a:lnTo>
                  <a:pt x="37" y="23"/>
                </a:lnTo>
                <a:lnTo>
                  <a:pt x="42" y="23"/>
                </a:lnTo>
                <a:lnTo>
                  <a:pt x="45" y="23"/>
                </a:lnTo>
                <a:lnTo>
                  <a:pt x="50" y="23"/>
                </a:lnTo>
                <a:lnTo>
                  <a:pt x="53" y="23"/>
                </a:lnTo>
                <a:lnTo>
                  <a:pt x="58" y="23"/>
                </a:lnTo>
                <a:lnTo>
                  <a:pt x="63" y="23"/>
                </a:lnTo>
                <a:lnTo>
                  <a:pt x="66" y="23"/>
                </a:lnTo>
                <a:lnTo>
                  <a:pt x="68" y="18"/>
                </a:lnTo>
                <a:lnTo>
                  <a:pt x="68" y="12"/>
                </a:lnTo>
                <a:lnTo>
                  <a:pt x="69" y="7"/>
                </a:lnTo>
                <a:lnTo>
                  <a:pt x="69" y="2"/>
                </a:lnTo>
                <a:lnTo>
                  <a:pt x="69" y="2"/>
                </a:lnTo>
                <a:lnTo>
                  <a:pt x="69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9" name="Freeform 252"/>
          <p:cNvSpPr>
            <a:spLocks/>
          </p:cNvSpPr>
          <p:nvPr/>
        </p:nvSpPr>
        <p:spPr bwMode="auto">
          <a:xfrm>
            <a:off x="6308559" y="5951865"/>
            <a:ext cx="110931" cy="3987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0" y="0"/>
              </a:cxn>
              <a:cxn ang="0">
                <a:pos x="56" y="0"/>
              </a:cxn>
              <a:cxn ang="0">
                <a:pos x="52" y="0"/>
              </a:cxn>
              <a:cxn ang="0">
                <a:pos x="48" y="0"/>
              </a:cxn>
              <a:cxn ang="0">
                <a:pos x="44" y="0"/>
              </a:cxn>
              <a:cxn ang="0">
                <a:pos x="40" y="0"/>
              </a:cxn>
              <a:cxn ang="0">
                <a:pos x="36" y="0"/>
              </a:cxn>
              <a:cxn ang="0">
                <a:pos x="32" y="0"/>
              </a:cxn>
              <a:cxn ang="0">
                <a:pos x="28" y="0"/>
              </a:cxn>
              <a:cxn ang="0">
                <a:pos x="24" y="0"/>
              </a:cxn>
              <a:cxn ang="0">
                <a:pos x="20" y="0"/>
              </a:cxn>
              <a:cxn ang="0">
                <a:pos x="16" y="0"/>
              </a:cxn>
              <a:cxn ang="0">
                <a:pos x="12" y="0"/>
              </a:cxn>
              <a:cxn ang="0">
                <a:pos x="8" y="0"/>
              </a:cxn>
              <a:cxn ang="0">
                <a:pos x="4" y="0"/>
              </a:cxn>
              <a:cxn ang="0">
                <a:pos x="0" y="0"/>
              </a:cxn>
              <a:cxn ang="0">
                <a:pos x="0" y="7"/>
              </a:cxn>
              <a:cxn ang="0">
                <a:pos x="0" y="12"/>
              </a:cxn>
              <a:cxn ang="0">
                <a:pos x="0" y="16"/>
              </a:cxn>
              <a:cxn ang="0">
                <a:pos x="1" y="23"/>
              </a:cxn>
              <a:cxn ang="0">
                <a:pos x="4" y="23"/>
              </a:cxn>
              <a:cxn ang="0">
                <a:pos x="9" y="23"/>
              </a:cxn>
              <a:cxn ang="0">
                <a:pos x="12" y="23"/>
              </a:cxn>
              <a:cxn ang="0">
                <a:pos x="16" y="23"/>
              </a:cxn>
              <a:cxn ang="0">
                <a:pos x="20" y="23"/>
              </a:cxn>
              <a:cxn ang="0">
                <a:pos x="25" y="23"/>
              </a:cxn>
              <a:cxn ang="0">
                <a:pos x="28" y="23"/>
              </a:cxn>
              <a:cxn ang="0">
                <a:pos x="33" y="23"/>
              </a:cxn>
              <a:cxn ang="0">
                <a:pos x="36" y="23"/>
              </a:cxn>
              <a:cxn ang="0">
                <a:pos x="41" y="23"/>
              </a:cxn>
              <a:cxn ang="0">
                <a:pos x="44" y="23"/>
              </a:cxn>
              <a:cxn ang="0">
                <a:pos x="49" y="23"/>
              </a:cxn>
              <a:cxn ang="0">
                <a:pos x="52" y="23"/>
              </a:cxn>
              <a:cxn ang="0">
                <a:pos x="57" y="23"/>
              </a:cxn>
              <a:cxn ang="0">
                <a:pos x="60" y="23"/>
              </a:cxn>
              <a:cxn ang="0">
                <a:pos x="65" y="23"/>
              </a:cxn>
              <a:cxn ang="0">
                <a:pos x="65" y="16"/>
              </a:cxn>
              <a:cxn ang="0">
                <a:pos x="65" y="12"/>
              </a:cxn>
              <a:cxn ang="0">
                <a:pos x="65" y="7"/>
              </a:cxn>
              <a:cxn ang="0">
                <a:pos x="65" y="0"/>
              </a:cxn>
              <a:cxn ang="0">
                <a:pos x="65" y="0"/>
              </a:cxn>
              <a:cxn ang="0">
                <a:pos x="64" y="0"/>
              </a:cxn>
            </a:cxnLst>
            <a:rect l="0" t="0" r="r" b="b"/>
            <a:pathLst>
              <a:path w="65" h="23">
                <a:moveTo>
                  <a:pt x="64" y="0"/>
                </a:moveTo>
                <a:lnTo>
                  <a:pt x="60" y="0"/>
                </a:ln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7"/>
                </a:lnTo>
                <a:lnTo>
                  <a:pt x="0" y="12"/>
                </a:lnTo>
                <a:lnTo>
                  <a:pt x="0" y="16"/>
                </a:lnTo>
                <a:lnTo>
                  <a:pt x="1" y="23"/>
                </a:lnTo>
                <a:lnTo>
                  <a:pt x="4" y="23"/>
                </a:lnTo>
                <a:lnTo>
                  <a:pt x="9" y="23"/>
                </a:lnTo>
                <a:lnTo>
                  <a:pt x="12" y="23"/>
                </a:lnTo>
                <a:lnTo>
                  <a:pt x="16" y="23"/>
                </a:lnTo>
                <a:lnTo>
                  <a:pt x="20" y="23"/>
                </a:lnTo>
                <a:lnTo>
                  <a:pt x="25" y="23"/>
                </a:lnTo>
                <a:lnTo>
                  <a:pt x="28" y="23"/>
                </a:lnTo>
                <a:lnTo>
                  <a:pt x="33" y="23"/>
                </a:lnTo>
                <a:lnTo>
                  <a:pt x="36" y="23"/>
                </a:lnTo>
                <a:lnTo>
                  <a:pt x="41" y="23"/>
                </a:lnTo>
                <a:lnTo>
                  <a:pt x="44" y="23"/>
                </a:lnTo>
                <a:lnTo>
                  <a:pt x="49" y="23"/>
                </a:lnTo>
                <a:lnTo>
                  <a:pt x="52" y="23"/>
                </a:lnTo>
                <a:lnTo>
                  <a:pt x="57" y="23"/>
                </a:lnTo>
                <a:lnTo>
                  <a:pt x="60" y="23"/>
                </a:lnTo>
                <a:lnTo>
                  <a:pt x="65" y="23"/>
                </a:lnTo>
                <a:lnTo>
                  <a:pt x="65" y="16"/>
                </a:lnTo>
                <a:lnTo>
                  <a:pt x="65" y="12"/>
                </a:lnTo>
                <a:lnTo>
                  <a:pt x="65" y="7"/>
                </a:lnTo>
                <a:lnTo>
                  <a:pt x="65" y="0"/>
                </a:lnTo>
                <a:lnTo>
                  <a:pt x="65" y="0"/>
                </a:lnTo>
                <a:lnTo>
                  <a:pt x="64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0" name="Freeform 253"/>
          <p:cNvSpPr>
            <a:spLocks/>
          </p:cNvSpPr>
          <p:nvPr/>
        </p:nvSpPr>
        <p:spPr bwMode="auto">
          <a:xfrm>
            <a:off x="5644605" y="5951865"/>
            <a:ext cx="117456" cy="39873"/>
          </a:xfrm>
          <a:custGeom>
            <a:avLst/>
            <a:gdLst/>
            <a:ahLst/>
            <a:cxnLst>
              <a:cxn ang="0">
                <a:pos x="68" y="0"/>
              </a:cxn>
              <a:cxn ang="0">
                <a:pos x="64" y="0"/>
              </a:cxn>
              <a:cxn ang="0">
                <a:pos x="60" y="0"/>
              </a:cxn>
              <a:cxn ang="0">
                <a:pos x="56" y="0"/>
              </a:cxn>
              <a:cxn ang="0">
                <a:pos x="51" y="0"/>
              </a:cxn>
              <a:cxn ang="0">
                <a:pos x="48" y="0"/>
              </a:cxn>
              <a:cxn ang="0">
                <a:pos x="43" y="0"/>
              </a:cxn>
              <a:cxn ang="0">
                <a:pos x="38" y="0"/>
              </a:cxn>
              <a:cxn ang="0">
                <a:pos x="35" y="0"/>
              </a:cxn>
              <a:cxn ang="0">
                <a:pos x="30" y="0"/>
              </a:cxn>
              <a:cxn ang="0">
                <a:pos x="27" y="0"/>
              </a:cxn>
              <a:cxn ang="0">
                <a:pos x="22" y="0"/>
              </a:cxn>
              <a:cxn ang="0">
                <a:pos x="19" y="0"/>
              </a:cxn>
              <a:cxn ang="0">
                <a:pos x="14" y="0"/>
              </a:cxn>
              <a:cxn ang="0">
                <a:pos x="11" y="0"/>
              </a:cxn>
              <a:cxn ang="0">
                <a:pos x="6" y="0"/>
              </a:cxn>
              <a:cxn ang="0">
                <a:pos x="1" y="0"/>
              </a:cxn>
              <a:cxn ang="0">
                <a:pos x="1" y="7"/>
              </a:cxn>
              <a:cxn ang="0">
                <a:pos x="1" y="12"/>
              </a:cxn>
              <a:cxn ang="0">
                <a:pos x="0" y="18"/>
              </a:cxn>
              <a:cxn ang="0">
                <a:pos x="0" y="23"/>
              </a:cxn>
              <a:cxn ang="0">
                <a:pos x="3" y="23"/>
              </a:cxn>
              <a:cxn ang="0">
                <a:pos x="8" y="23"/>
              </a:cxn>
              <a:cxn ang="0">
                <a:pos x="12" y="23"/>
              </a:cxn>
              <a:cxn ang="0">
                <a:pos x="16" y="23"/>
              </a:cxn>
              <a:cxn ang="0">
                <a:pos x="20" y="23"/>
              </a:cxn>
              <a:cxn ang="0">
                <a:pos x="24" y="23"/>
              </a:cxn>
              <a:cxn ang="0">
                <a:pos x="28" y="23"/>
              </a:cxn>
              <a:cxn ang="0">
                <a:pos x="33" y="23"/>
              </a:cxn>
              <a:cxn ang="0">
                <a:pos x="36" y="23"/>
              </a:cxn>
              <a:cxn ang="0">
                <a:pos x="41" y="23"/>
              </a:cxn>
              <a:cxn ang="0">
                <a:pos x="44" y="23"/>
              </a:cxn>
              <a:cxn ang="0">
                <a:pos x="49" y="23"/>
              </a:cxn>
              <a:cxn ang="0">
                <a:pos x="54" y="23"/>
              </a:cxn>
              <a:cxn ang="0">
                <a:pos x="57" y="23"/>
              </a:cxn>
              <a:cxn ang="0">
                <a:pos x="62" y="23"/>
              </a:cxn>
              <a:cxn ang="0">
                <a:pos x="65" y="23"/>
              </a:cxn>
              <a:cxn ang="0">
                <a:pos x="67" y="16"/>
              </a:cxn>
              <a:cxn ang="0">
                <a:pos x="67" y="12"/>
              </a:cxn>
              <a:cxn ang="0">
                <a:pos x="67" y="7"/>
              </a:cxn>
              <a:cxn ang="0">
                <a:pos x="68" y="0"/>
              </a:cxn>
              <a:cxn ang="0">
                <a:pos x="68" y="0"/>
              </a:cxn>
              <a:cxn ang="0">
                <a:pos x="68" y="0"/>
              </a:cxn>
            </a:cxnLst>
            <a:rect l="0" t="0" r="r" b="b"/>
            <a:pathLst>
              <a:path w="68" h="23">
                <a:moveTo>
                  <a:pt x="68" y="0"/>
                </a:moveTo>
                <a:lnTo>
                  <a:pt x="64" y="0"/>
                </a:lnTo>
                <a:lnTo>
                  <a:pt x="60" y="0"/>
                </a:lnTo>
                <a:lnTo>
                  <a:pt x="56" y="0"/>
                </a:lnTo>
                <a:lnTo>
                  <a:pt x="51" y="0"/>
                </a:lnTo>
                <a:lnTo>
                  <a:pt x="48" y="0"/>
                </a:lnTo>
                <a:lnTo>
                  <a:pt x="43" y="0"/>
                </a:lnTo>
                <a:lnTo>
                  <a:pt x="38" y="0"/>
                </a:lnTo>
                <a:lnTo>
                  <a:pt x="35" y="0"/>
                </a:lnTo>
                <a:lnTo>
                  <a:pt x="30" y="0"/>
                </a:lnTo>
                <a:lnTo>
                  <a:pt x="27" y="0"/>
                </a:lnTo>
                <a:lnTo>
                  <a:pt x="22" y="0"/>
                </a:lnTo>
                <a:lnTo>
                  <a:pt x="19" y="0"/>
                </a:lnTo>
                <a:lnTo>
                  <a:pt x="14" y="0"/>
                </a:lnTo>
                <a:lnTo>
                  <a:pt x="11" y="0"/>
                </a:lnTo>
                <a:lnTo>
                  <a:pt x="6" y="0"/>
                </a:lnTo>
                <a:lnTo>
                  <a:pt x="1" y="0"/>
                </a:lnTo>
                <a:lnTo>
                  <a:pt x="1" y="7"/>
                </a:lnTo>
                <a:lnTo>
                  <a:pt x="1" y="12"/>
                </a:lnTo>
                <a:lnTo>
                  <a:pt x="0" y="18"/>
                </a:lnTo>
                <a:lnTo>
                  <a:pt x="0" y="23"/>
                </a:lnTo>
                <a:lnTo>
                  <a:pt x="3" y="23"/>
                </a:lnTo>
                <a:lnTo>
                  <a:pt x="8" y="23"/>
                </a:lnTo>
                <a:lnTo>
                  <a:pt x="12" y="23"/>
                </a:lnTo>
                <a:lnTo>
                  <a:pt x="16" y="23"/>
                </a:lnTo>
                <a:lnTo>
                  <a:pt x="20" y="23"/>
                </a:lnTo>
                <a:lnTo>
                  <a:pt x="24" y="23"/>
                </a:lnTo>
                <a:lnTo>
                  <a:pt x="28" y="23"/>
                </a:lnTo>
                <a:lnTo>
                  <a:pt x="33" y="23"/>
                </a:lnTo>
                <a:lnTo>
                  <a:pt x="36" y="23"/>
                </a:lnTo>
                <a:lnTo>
                  <a:pt x="41" y="23"/>
                </a:lnTo>
                <a:lnTo>
                  <a:pt x="44" y="23"/>
                </a:lnTo>
                <a:lnTo>
                  <a:pt x="49" y="23"/>
                </a:lnTo>
                <a:lnTo>
                  <a:pt x="54" y="23"/>
                </a:lnTo>
                <a:lnTo>
                  <a:pt x="57" y="23"/>
                </a:lnTo>
                <a:lnTo>
                  <a:pt x="62" y="23"/>
                </a:lnTo>
                <a:lnTo>
                  <a:pt x="65" y="23"/>
                </a:lnTo>
                <a:lnTo>
                  <a:pt x="67" y="16"/>
                </a:lnTo>
                <a:lnTo>
                  <a:pt x="67" y="12"/>
                </a:lnTo>
                <a:lnTo>
                  <a:pt x="67" y="7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1" name="Freeform 254"/>
          <p:cNvSpPr>
            <a:spLocks/>
          </p:cNvSpPr>
          <p:nvPr/>
        </p:nvSpPr>
        <p:spPr bwMode="auto">
          <a:xfrm>
            <a:off x="6520633" y="5951865"/>
            <a:ext cx="109300" cy="3987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60" y="0"/>
              </a:cxn>
              <a:cxn ang="0">
                <a:pos x="56" y="0"/>
              </a:cxn>
              <a:cxn ang="0">
                <a:pos x="52" y="0"/>
              </a:cxn>
              <a:cxn ang="0">
                <a:pos x="48" y="0"/>
              </a:cxn>
              <a:cxn ang="0">
                <a:pos x="44" y="0"/>
              </a:cxn>
              <a:cxn ang="0">
                <a:pos x="40" y="0"/>
              </a:cxn>
              <a:cxn ang="0">
                <a:pos x="36" y="0"/>
              </a:cxn>
              <a:cxn ang="0">
                <a:pos x="32" y="0"/>
              </a:cxn>
              <a:cxn ang="0">
                <a:pos x="28" y="0"/>
              </a:cxn>
              <a:cxn ang="0">
                <a:pos x="24" y="0"/>
              </a:cxn>
              <a:cxn ang="0">
                <a:pos x="20" y="0"/>
              </a:cxn>
              <a:cxn ang="0">
                <a:pos x="16" y="0"/>
              </a:cxn>
              <a:cxn ang="0">
                <a:pos x="13" y="0"/>
              </a:cxn>
              <a:cxn ang="0">
                <a:pos x="8" y="0"/>
              </a:cxn>
              <a:cxn ang="0">
                <a:pos x="5" y="0"/>
              </a:cxn>
              <a:cxn ang="0">
                <a:pos x="0" y="0"/>
              </a:cxn>
              <a:cxn ang="0">
                <a:pos x="2" y="7"/>
              </a:cxn>
              <a:cxn ang="0">
                <a:pos x="2" y="12"/>
              </a:cxn>
              <a:cxn ang="0">
                <a:pos x="2" y="16"/>
              </a:cxn>
              <a:cxn ang="0">
                <a:pos x="2" y="23"/>
              </a:cxn>
              <a:cxn ang="0">
                <a:pos x="5" y="23"/>
              </a:cxn>
              <a:cxn ang="0">
                <a:pos x="10" y="23"/>
              </a:cxn>
              <a:cxn ang="0">
                <a:pos x="13" y="23"/>
              </a:cxn>
              <a:cxn ang="0">
                <a:pos x="18" y="23"/>
              </a:cxn>
              <a:cxn ang="0">
                <a:pos x="21" y="23"/>
              </a:cxn>
              <a:cxn ang="0">
                <a:pos x="26" y="23"/>
              </a:cxn>
              <a:cxn ang="0">
                <a:pos x="29" y="23"/>
              </a:cxn>
              <a:cxn ang="0">
                <a:pos x="34" y="23"/>
              </a:cxn>
              <a:cxn ang="0">
                <a:pos x="37" y="23"/>
              </a:cxn>
              <a:cxn ang="0">
                <a:pos x="42" y="23"/>
              </a:cxn>
              <a:cxn ang="0">
                <a:pos x="45" y="23"/>
              </a:cxn>
              <a:cxn ang="0">
                <a:pos x="50" y="23"/>
              </a:cxn>
              <a:cxn ang="0">
                <a:pos x="53" y="23"/>
              </a:cxn>
              <a:cxn ang="0">
                <a:pos x="56" y="23"/>
              </a:cxn>
              <a:cxn ang="0">
                <a:pos x="61" y="23"/>
              </a:cxn>
              <a:cxn ang="0">
                <a:pos x="64" y="23"/>
              </a:cxn>
              <a:cxn ang="0">
                <a:pos x="64" y="16"/>
              </a:cxn>
              <a:cxn ang="0">
                <a:pos x="64" y="12"/>
              </a:cxn>
              <a:cxn ang="0">
                <a:pos x="64" y="5"/>
              </a:cxn>
              <a:cxn ang="0">
                <a:pos x="63" y="0"/>
              </a:cxn>
              <a:cxn ang="0">
                <a:pos x="63" y="0"/>
              </a:cxn>
              <a:cxn ang="0">
                <a:pos x="63" y="0"/>
              </a:cxn>
            </a:cxnLst>
            <a:rect l="0" t="0" r="r" b="b"/>
            <a:pathLst>
              <a:path w="64" h="23">
                <a:moveTo>
                  <a:pt x="63" y="0"/>
                </a:moveTo>
                <a:lnTo>
                  <a:pt x="60" y="0"/>
                </a:ln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3" y="0"/>
                </a:lnTo>
                <a:lnTo>
                  <a:pt x="8" y="0"/>
                </a:lnTo>
                <a:lnTo>
                  <a:pt x="5" y="0"/>
                </a:lnTo>
                <a:lnTo>
                  <a:pt x="0" y="0"/>
                </a:lnTo>
                <a:lnTo>
                  <a:pt x="2" y="7"/>
                </a:lnTo>
                <a:lnTo>
                  <a:pt x="2" y="12"/>
                </a:lnTo>
                <a:lnTo>
                  <a:pt x="2" y="16"/>
                </a:lnTo>
                <a:lnTo>
                  <a:pt x="2" y="23"/>
                </a:lnTo>
                <a:lnTo>
                  <a:pt x="5" y="23"/>
                </a:lnTo>
                <a:lnTo>
                  <a:pt x="10" y="23"/>
                </a:lnTo>
                <a:lnTo>
                  <a:pt x="13" y="23"/>
                </a:lnTo>
                <a:lnTo>
                  <a:pt x="18" y="23"/>
                </a:lnTo>
                <a:lnTo>
                  <a:pt x="21" y="23"/>
                </a:lnTo>
                <a:lnTo>
                  <a:pt x="26" y="23"/>
                </a:lnTo>
                <a:lnTo>
                  <a:pt x="29" y="23"/>
                </a:lnTo>
                <a:lnTo>
                  <a:pt x="34" y="23"/>
                </a:lnTo>
                <a:lnTo>
                  <a:pt x="37" y="23"/>
                </a:lnTo>
                <a:lnTo>
                  <a:pt x="42" y="23"/>
                </a:lnTo>
                <a:lnTo>
                  <a:pt x="45" y="23"/>
                </a:lnTo>
                <a:lnTo>
                  <a:pt x="50" y="23"/>
                </a:lnTo>
                <a:lnTo>
                  <a:pt x="53" y="23"/>
                </a:lnTo>
                <a:lnTo>
                  <a:pt x="56" y="23"/>
                </a:lnTo>
                <a:lnTo>
                  <a:pt x="61" y="23"/>
                </a:lnTo>
                <a:lnTo>
                  <a:pt x="64" y="23"/>
                </a:lnTo>
                <a:lnTo>
                  <a:pt x="64" y="16"/>
                </a:lnTo>
                <a:lnTo>
                  <a:pt x="64" y="12"/>
                </a:lnTo>
                <a:lnTo>
                  <a:pt x="64" y="5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2" name="Freeform 255"/>
          <p:cNvSpPr>
            <a:spLocks/>
          </p:cNvSpPr>
          <p:nvPr/>
        </p:nvSpPr>
        <p:spPr bwMode="auto">
          <a:xfrm>
            <a:off x="5628291" y="5280664"/>
            <a:ext cx="1513881" cy="353876"/>
          </a:xfrm>
          <a:custGeom>
            <a:avLst/>
            <a:gdLst/>
            <a:ahLst/>
            <a:cxnLst>
              <a:cxn ang="0">
                <a:pos x="884" y="203"/>
              </a:cxn>
              <a:cxn ang="0">
                <a:pos x="0" y="203"/>
              </a:cxn>
              <a:cxn ang="0">
                <a:pos x="0" y="0"/>
              </a:cxn>
              <a:cxn ang="0">
                <a:pos x="884" y="0"/>
              </a:cxn>
              <a:cxn ang="0">
                <a:pos x="884" y="203"/>
              </a:cxn>
              <a:cxn ang="0">
                <a:pos x="884" y="203"/>
              </a:cxn>
            </a:cxnLst>
            <a:rect l="0" t="0" r="r" b="b"/>
            <a:pathLst>
              <a:path w="884" h="203">
                <a:moveTo>
                  <a:pt x="884" y="203"/>
                </a:moveTo>
                <a:lnTo>
                  <a:pt x="0" y="203"/>
                </a:lnTo>
                <a:lnTo>
                  <a:pt x="0" y="0"/>
                </a:lnTo>
                <a:lnTo>
                  <a:pt x="884" y="0"/>
                </a:lnTo>
                <a:lnTo>
                  <a:pt x="884" y="203"/>
                </a:lnTo>
                <a:lnTo>
                  <a:pt x="884" y="203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3" name="Freeform 256"/>
          <p:cNvSpPr>
            <a:spLocks/>
          </p:cNvSpPr>
          <p:nvPr/>
        </p:nvSpPr>
        <p:spPr bwMode="auto">
          <a:xfrm>
            <a:off x="5625029" y="5074652"/>
            <a:ext cx="1517143" cy="201028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886" y="115"/>
              </a:cxn>
              <a:cxn ang="0">
                <a:pos x="790" y="1"/>
              </a:cxn>
              <a:cxn ang="0">
                <a:pos x="98" y="0"/>
              </a:cxn>
              <a:cxn ang="0">
                <a:pos x="2" y="115"/>
              </a:cxn>
              <a:cxn ang="0">
                <a:pos x="2" y="115"/>
              </a:cxn>
              <a:cxn ang="0">
                <a:pos x="0" y="115"/>
              </a:cxn>
            </a:cxnLst>
            <a:rect l="0" t="0" r="r" b="b"/>
            <a:pathLst>
              <a:path w="886" h="115">
                <a:moveTo>
                  <a:pt x="0" y="115"/>
                </a:moveTo>
                <a:lnTo>
                  <a:pt x="886" y="115"/>
                </a:lnTo>
                <a:lnTo>
                  <a:pt x="790" y="1"/>
                </a:lnTo>
                <a:lnTo>
                  <a:pt x="98" y="0"/>
                </a:lnTo>
                <a:lnTo>
                  <a:pt x="2" y="115"/>
                </a:lnTo>
                <a:lnTo>
                  <a:pt x="2" y="115"/>
                </a:lnTo>
                <a:lnTo>
                  <a:pt x="0" y="115"/>
                </a:lnTo>
                <a:close/>
              </a:path>
            </a:pathLst>
          </a:custGeom>
          <a:solidFill>
            <a:srgbClr val="DF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4" name="Freeform 257"/>
          <p:cNvSpPr>
            <a:spLocks/>
          </p:cNvSpPr>
          <p:nvPr/>
        </p:nvSpPr>
        <p:spPr bwMode="auto">
          <a:xfrm>
            <a:off x="5651130" y="5076314"/>
            <a:ext cx="1471466" cy="166139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859" y="95"/>
              </a:cxn>
              <a:cxn ang="0">
                <a:pos x="707" y="0"/>
              </a:cxn>
              <a:cxn ang="0">
                <a:pos x="141" y="0"/>
              </a:cxn>
              <a:cxn ang="0">
                <a:pos x="0" y="95"/>
              </a:cxn>
              <a:cxn ang="0">
                <a:pos x="0" y="95"/>
              </a:cxn>
            </a:cxnLst>
            <a:rect l="0" t="0" r="r" b="b"/>
            <a:pathLst>
              <a:path w="859" h="95">
                <a:moveTo>
                  <a:pt x="0" y="95"/>
                </a:moveTo>
                <a:lnTo>
                  <a:pt x="859" y="95"/>
                </a:lnTo>
                <a:lnTo>
                  <a:pt x="707" y="0"/>
                </a:lnTo>
                <a:lnTo>
                  <a:pt x="141" y="0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DF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5" name="Freeform 258"/>
          <p:cNvSpPr>
            <a:spLocks/>
          </p:cNvSpPr>
          <p:nvPr/>
        </p:nvSpPr>
        <p:spPr bwMode="auto">
          <a:xfrm>
            <a:off x="5669075" y="5076314"/>
            <a:ext cx="1432314" cy="166139"/>
          </a:xfrm>
          <a:custGeom>
            <a:avLst/>
            <a:gdLst/>
            <a:ahLst/>
            <a:cxnLst>
              <a:cxn ang="0">
                <a:pos x="48" y="95"/>
              </a:cxn>
              <a:cxn ang="0">
                <a:pos x="109" y="95"/>
              </a:cxn>
              <a:cxn ang="0">
                <a:pos x="157" y="95"/>
              </a:cxn>
              <a:cxn ang="0">
                <a:pos x="202" y="95"/>
              </a:cxn>
              <a:cxn ang="0">
                <a:pos x="246" y="95"/>
              </a:cxn>
              <a:cxn ang="0">
                <a:pos x="297" y="95"/>
              </a:cxn>
              <a:cxn ang="0">
                <a:pos x="360" y="95"/>
              </a:cxn>
              <a:cxn ang="0">
                <a:pos x="438" y="95"/>
              </a:cxn>
              <a:cxn ang="0">
                <a:pos x="542" y="95"/>
              </a:cxn>
              <a:cxn ang="0">
                <a:pos x="672" y="95"/>
              </a:cxn>
              <a:cxn ang="0">
                <a:pos x="836" y="95"/>
              </a:cxn>
              <a:cxn ang="0">
                <a:pos x="824" y="88"/>
              </a:cxn>
              <a:cxn ang="0">
                <a:pos x="814" y="82"/>
              </a:cxn>
              <a:cxn ang="0">
                <a:pos x="804" y="75"/>
              </a:cxn>
              <a:cxn ang="0">
                <a:pos x="796" y="71"/>
              </a:cxn>
              <a:cxn ang="0">
                <a:pos x="788" y="66"/>
              </a:cxn>
              <a:cxn ang="0">
                <a:pos x="779" y="59"/>
              </a:cxn>
              <a:cxn ang="0">
                <a:pos x="766" y="51"/>
              </a:cxn>
              <a:cxn ang="0">
                <a:pos x="750" y="42"/>
              </a:cxn>
              <a:cxn ang="0">
                <a:pos x="729" y="29"/>
              </a:cxn>
              <a:cxn ang="0">
                <a:pos x="704" y="13"/>
              </a:cxn>
              <a:cxn ang="0">
                <a:pos x="667" y="0"/>
              </a:cxn>
              <a:cxn ang="0">
                <a:pos x="625" y="0"/>
              </a:cxn>
              <a:cxn ang="0">
                <a:pos x="592" y="0"/>
              </a:cxn>
              <a:cxn ang="0">
                <a:pos x="563" y="0"/>
              </a:cxn>
              <a:cxn ang="0">
                <a:pos x="534" y="0"/>
              </a:cxn>
              <a:cxn ang="0">
                <a:pos x="504" y="0"/>
              </a:cxn>
              <a:cxn ang="0">
                <a:pos x="465" y="0"/>
              </a:cxn>
              <a:cxn ang="0">
                <a:pos x="417" y="0"/>
              </a:cxn>
              <a:cxn ang="0">
                <a:pos x="357" y="0"/>
              </a:cxn>
              <a:cxn ang="0">
                <a:pos x="280" y="0"/>
              </a:cxn>
              <a:cxn ang="0">
                <a:pos x="181" y="0"/>
              </a:cxn>
              <a:cxn ang="0">
                <a:pos x="134" y="7"/>
              </a:cxn>
              <a:cxn ang="0">
                <a:pos x="125" y="13"/>
              </a:cxn>
              <a:cxn ang="0">
                <a:pos x="117" y="18"/>
              </a:cxn>
              <a:cxn ang="0">
                <a:pos x="109" y="23"/>
              </a:cxn>
              <a:cxn ang="0">
                <a:pos x="101" y="27"/>
              </a:cxn>
              <a:cxn ang="0">
                <a:pos x="93" y="34"/>
              </a:cxn>
              <a:cxn ang="0">
                <a:pos x="82" y="42"/>
              </a:cxn>
              <a:cxn ang="0">
                <a:pos x="69" y="50"/>
              </a:cxn>
              <a:cxn ang="0">
                <a:pos x="50" y="63"/>
              </a:cxn>
              <a:cxn ang="0">
                <a:pos x="27" y="77"/>
              </a:cxn>
              <a:cxn ang="0">
                <a:pos x="0" y="95"/>
              </a:cxn>
            </a:cxnLst>
            <a:rect l="0" t="0" r="r" b="b"/>
            <a:pathLst>
              <a:path w="836" h="95">
                <a:moveTo>
                  <a:pt x="0" y="95"/>
                </a:moveTo>
                <a:lnTo>
                  <a:pt x="26" y="95"/>
                </a:lnTo>
                <a:lnTo>
                  <a:pt x="48" y="95"/>
                </a:lnTo>
                <a:lnTo>
                  <a:pt x="70" y="95"/>
                </a:lnTo>
                <a:lnTo>
                  <a:pt x="90" y="95"/>
                </a:lnTo>
                <a:lnTo>
                  <a:pt x="109" y="95"/>
                </a:lnTo>
                <a:lnTo>
                  <a:pt x="125" y="95"/>
                </a:lnTo>
                <a:lnTo>
                  <a:pt x="142" y="95"/>
                </a:lnTo>
                <a:lnTo>
                  <a:pt x="157" y="95"/>
                </a:lnTo>
                <a:lnTo>
                  <a:pt x="171" y="95"/>
                </a:lnTo>
                <a:lnTo>
                  <a:pt x="187" y="95"/>
                </a:lnTo>
                <a:lnTo>
                  <a:pt x="202" y="95"/>
                </a:lnTo>
                <a:lnTo>
                  <a:pt x="216" y="95"/>
                </a:lnTo>
                <a:lnTo>
                  <a:pt x="230" y="95"/>
                </a:lnTo>
                <a:lnTo>
                  <a:pt x="246" y="95"/>
                </a:lnTo>
                <a:lnTo>
                  <a:pt x="262" y="95"/>
                </a:lnTo>
                <a:lnTo>
                  <a:pt x="278" y="95"/>
                </a:lnTo>
                <a:lnTo>
                  <a:pt x="297" y="95"/>
                </a:lnTo>
                <a:lnTo>
                  <a:pt x="317" y="95"/>
                </a:lnTo>
                <a:lnTo>
                  <a:pt x="337" y="95"/>
                </a:lnTo>
                <a:lnTo>
                  <a:pt x="360" y="95"/>
                </a:lnTo>
                <a:lnTo>
                  <a:pt x="384" y="95"/>
                </a:lnTo>
                <a:lnTo>
                  <a:pt x="411" y="95"/>
                </a:lnTo>
                <a:lnTo>
                  <a:pt x="438" y="95"/>
                </a:lnTo>
                <a:lnTo>
                  <a:pt x="470" y="95"/>
                </a:lnTo>
                <a:lnTo>
                  <a:pt x="505" y="95"/>
                </a:lnTo>
                <a:lnTo>
                  <a:pt x="542" y="95"/>
                </a:lnTo>
                <a:lnTo>
                  <a:pt x="582" y="95"/>
                </a:lnTo>
                <a:lnTo>
                  <a:pt x="625" y="95"/>
                </a:lnTo>
                <a:lnTo>
                  <a:pt x="672" y="95"/>
                </a:lnTo>
                <a:lnTo>
                  <a:pt x="723" y="95"/>
                </a:lnTo>
                <a:lnTo>
                  <a:pt x="777" y="95"/>
                </a:lnTo>
                <a:lnTo>
                  <a:pt x="836" y="95"/>
                </a:lnTo>
                <a:lnTo>
                  <a:pt x="832" y="93"/>
                </a:lnTo>
                <a:lnTo>
                  <a:pt x="827" y="90"/>
                </a:lnTo>
                <a:lnTo>
                  <a:pt x="824" y="88"/>
                </a:lnTo>
                <a:lnTo>
                  <a:pt x="820" y="85"/>
                </a:lnTo>
                <a:lnTo>
                  <a:pt x="817" y="83"/>
                </a:lnTo>
                <a:lnTo>
                  <a:pt x="814" y="82"/>
                </a:lnTo>
                <a:lnTo>
                  <a:pt x="811" y="79"/>
                </a:lnTo>
                <a:lnTo>
                  <a:pt x="808" y="77"/>
                </a:lnTo>
                <a:lnTo>
                  <a:pt x="804" y="75"/>
                </a:lnTo>
                <a:lnTo>
                  <a:pt x="803" y="74"/>
                </a:lnTo>
                <a:lnTo>
                  <a:pt x="800" y="72"/>
                </a:lnTo>
                <a:lnTo>
                  <a:pt x="796" y="71"/>
                </a:lnTo>
                <a:lnTo>
                  <a:pt x="795" y="69"/>
                </a:lnTo>
                <a:lnTo>
                  <a:pt x="792" y="67"/>
                </a:lnTo>
                <a:lnTo>
                  <a:pt x="788" y="66"/>
                </a:lnTo>
                <a:lnTo>
                  <a:pt x="785" y="64"/>
                </a:lnTo>
                <a:lnTo>
                  <a:pt x="782" y="61"/>
                </a:lnTo>
                <a:lnTo>
                  <a:pt x="779" y="59"/>
                </a:lnTo>
                <a:lnTo>
                  <a:pt x="774" y="56"/>
                </a:lnTo>
                <a:lnTo>
                  <a:pt x="771" y="55"/>
                </a:lnTo>
                <a:lnTo>
                  <a:pt x="766" y="51"/>
                </a:lnTo>
                <a:lnTo>
                  <a:pt x="761" y="48"/>
                </a:lnTo>
                <a:lnTo>
                  <a:pt x="756" y="45"/>
                </a:lnTo>
                <a:lnTo>
                  <a:pt x="750" y="42"/>
                </a:lnTo>
                <a:lnTo>
                  <a:pt x="744" y="39"/>
                </a:lnTo>
                <a:lnTo>
                  <a:pt x="737" y="34"/>
                </a:lnTo>
                <a:lnTo>
                  <a:pt x="729" y="29"/>
                </a:lnTo>
                <a:lnTo>
                  <a:pt x="723" y="24"/>
                </a:lnTo>
                <a:lnTo>
                  <a:pt x="713" y="19"/>
                </a:lnTo>
                <a:lnTo>
                  <a:pt x="704" y="13"/>
                </a:lnTo>
                <a:lnTo>
                  <a:pt x="694" y="7"/>
                </a:lnTo>
                <a:lnTo>
                  <a:pt x="683" y="0"/>
                </a:lnTo>
                <a:lnTo>
                  <a:pt x="667" y="0"/>
                </a:lnTo>
                <a:lnTo>
                  <a:pt x="653" y="0"/>
                </a:lnTo>
                <a:lnTo>
                  <a:pt x="638" y="0"/>
                </a:lnTo>
                <a:lnTo>
                  <a:pt x="625" y="0"/>
                </a:lnTo>
                <a:lnTo>
                  <a:pt x="614" y="0"/>
                </a:lnTo>
                <a:lnTo>
                  <a:pt x="603" y="0"/>
                </a:lnTo>
                <a:lnTo>
                  <a:pt x="592" y="0"/>
                </a:lnTo>
                <a:lnTo>
                  <a:pt x="582" y="0"/>
                </a:lnTo>
                <a:lnTo>
                  <a:pt x="573" y="0"/>
                </a:lnTo>
                <a:lnTo>
                  <a:pt x="563" y="0"/>
                </a:lnTo>
                <a:lnTo>
                  <a:pt x="553" y="0"/>
                </a:lnTo>
                <a:lnTo>
                  <a:pt x="544" y="0"/>
                </a:lnTo>
                <a:lnTo>
                  <a:pt x="534" y="0"/>
                </a:lnTo>
                <a:lnTo>
                  <a:pt x="525" y="0"/>
                </a:lnTo>
                <a:lnTo>
                  <a:pt x="513" y="0"/>
                </a:lnTo>
                <a:lnTo>
                  <a:pt x="504" y="0"/>
                </a:lnTo>
                <a:lnTo>
                  <a:pt x="491" y="0"/>
                </a:lnTo>
                <a:lnTo>
                  <a:pt x="480" y="0"/>
                </a:lnTo>
                <a:lnTo>
                  <a:pt x="465" y="0"/>
                </a:lnTo>
                <a:lnTo>
                  <a:pt x="451" y="0"/>
                </a:lnTo>
                <a:lnTo>
                  <a:pt x="435" y="0"/>
                </a:lnTo>
                <a:lnTo>
                  <a:pt x="417" y="0"/>
                </a:lnTo>
                <a:lnTo>
                  <a:pt x="400" y="0"/>
                </a:lnTo>
                <a:lnTo>
                  <a:pt x="379" y="0"/>
                </a:lnTo>
                <a:lnTo>
                  <a:pt x="357" y="0"/>
                </a:lnTo>
                <a:lnTo>
                  <a:pt x="334" y="0"/>
                </a:lnTo>
                <a:lnTo>
                  <a:pt x="307" y="0"/>
                </a:lnTo>
                <a:lnTo>
                  <a:pt x="280" y="0"/>
                </a:lnTo>
                <a:lnTo>
                  <a:pt x="250" y="0"/>
                </a:lnTo>
                <a:lnTo>
                  <a:pt x="216" y="0"/>
                </a:lnTo>
                <a:lnTo>
                  <a:pt x="181" y="0"/>
                </a:lnTo>
                <a:lnTo>
                  <a:pt x="142" y="0"/>
                </a:lnTo>
                <a:lnTo>
                  <a:pt x="139" y="3"/>
                </a:lnTo>
                <a:lnTo>
                  <a:pt x="134" y="7"/>
                </a:lnTo>
                <a:lnTo>
                  <a:pt x="131" y="8"/>
                </a:lnTo>
                <a:lnTo>
                  <a:pt x="128" y="10"/>
                </a:lnTo>
                <a:lnTo>
                  <a:pt x="125" y="13"/>
                </a:lnTo>
                <a:lnTo>
                  <a:pt x="122" y="15"/>
                </a:lnTo>
                <a:lnTo>
                  <a:pt x="118" y="16"/>
                </a:lnTo>
                <a:lnTo>
                  <a:pt x="117" y="18"/>
                </a:lnTo>
                <a:lnTo>
                  <a:pt x="114" y="19"/>
                </a:lnTo>
                <a:lnTo>
                  <a:pt x="112" y="21"/>
                </a:lnTo>
                <a:lnTo>
                  <a:pt x="109" y="23"/>
                </a:lnTo>
                <a:lnTo>
                  <a:pt x="106" y="24"/>
                </a:lnTo>
                <a:lnTo>
                  <a:pt x="104" y="26"/>
                </a:lnTo>
                <a:lnTo>
                  <a:pt x="101" y="27"/>
                </a:lnTo>
                <a:lnTo>
                  <a:pt x="98" y="31"/>
                </a:lnTo>
                <a:lnTo>
                  <a:pt x="96" y="32"/>
                </a:lnTo>
                <a:lnTo>
                  <a:pt x="93" y="34"/>
                </a:lnTo>
                <a:lnTo>
                  <a:pt x="90" y="35"/>
                </a:lnTo>
                <a:lnTo>
                  <a:pt x="85" y="39"/>
                </a:lnTo>
                <a:lnTo>
                  <a:pt x="82" y="42"/>
                </a:lnTo>
                <a:lnTo>
                  <a:pt x="77" y="43"/>
                </a:lnTo>
                <a:lnTo>
                  <a:pt x="74" y="47"/>
                </a:lnTo>
                <a:lnTo>
                  <a:pt x="69" y="50"/>
                </a:lnTo>
                <a:lnTo>
                  <a:pt x="62" y="53"/>
                </a:lnTo>
                <a:lnTo>
                  <a:pt x="58" y="58"/>
                </a:lnTo>
                <a:lnTo>
                  <a:pt x="50" y="63"/>
                </a:lnTo>
                <a:lnTo>
                  <a:pt x="43" y="66"/>
                </a:lnTo>
                <a:lnTo>
                  <a:pt x="37" y="71"/>
                </a:lnTo>
                <a:lnTo>
                  <a:pt x="27" y="77"/>
                </a:lnTo>
                <a:lnTo>
                  <a:pt x="19" y="82"/>
                </a:lnTo>
                <a:lnTo>
                  <a:pt x="10" y="88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D5DCD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6" name="Freeform 259"/>
          <p:cNvSpPr>
            <a:spLocks/>
          </p:cNvSpPr>
          <p:nvPr/>
        </p:nvSpPr>
        <p:spPr bwMode="auto">
          <a:xfrm>
            <a:off x="5688651" y="5076314"/>
            <a:ext cx="1393162" cy="166139"/>
          </a:xfrm>
          <a:custGeom>
            <a:avLst/>
            <a:gdLst/>
            <a:ahLst/>
            <a:cxnLst>
              <a:cxn ang="0">
                <a:pos x="47" y="95"/>
              </a:cxn>
              <a:cxn ang="0">
                <a:pos x="106" y="95"/>
              </a:cxn>
              <a:cxn ang="0">
                <a:pos x="152" y="95"/>
              </a:cxn>
              <a:cxn ang="0">
                <a:pos x="195" y="95"/>
              </a:cxn>
              <a:cxn ang="0">
                <a:pos x="240" y="95"/>
              </a:cxn>
              <a:cxn ang="0">
                <a:pos x="290" y="95"/>
              </a:cxn>
              <a:cxn ang="0">
                <a:pos x="350" y="95"/>
              </a:cxn>
              <a:cxn ang="0">
                <a:pos x="427" y="95"/>
              </a:cxn>
              <a:cxn ang="0">
                <a:pos x="528" y="95"/>
              </a:cxn>
              <a:cxn ang="0">
                <a:pos x="654" y="95"/>
              </a:cxn>
              <a:cxn ang="0">
                <a:pos x="814" y="95"/>
              </a:cxn>
              <a:cxn ang="0">
                <a:pos x="801" y="88"/>
              </a:cxn>
              <a:cxn ang="0">
                <a:pos x="792" y="82"/>
              </a:cxn>
              <a:cxn ang="0">
                <a:pos x="782" y="75"/>
              </a:cxn>
              <a:cxn ang="0">
                <a:pos x="774" y="71"/>
              </a:cxn>
              <a:cxn ang="0">
                <a:pos x="766" y="66"/>
              </a:cxn>
              <a:cxn ang="0">
                <a:pos x="757" y="59"/>
              </a:cxn>
              <a:cxn ang="0">
                <a:pos x="744" y="51"/>
              </a:cxn>
              <a:cxn ang="0">
                <a:pos x="728" y="42"/>
              </a:cxn>
              <a:cxn ang="0">
                <a:pos x="707" y="29"/>
              </a:cxn>
              <a:cxn ang="0">
                <a:pos x="682" y="13"/>
              </a:cxn>
              <a:cxn ang="0">
                <a:pos x="646" y="0"/>
              </a:cxn>
              <a:cxn ang="0">
                <a:pos x="606" y="0"/>
              </a:cxn>
              <a:cxn ang="0">
                <a:pos x="573" y="0"/>
              </a:cxn>
              <a:cxn ang="0">
                <a:pos x="546" y="0"/>
              </a:cxn>
              <a:cxn ang="0">
                <a:pos x="518" y="0"/>
              </a:cxn>
              <a:cxn ang="0">
                <a:pos x="490" y="0"/>
              </a:cxn>
              <a:cxn ang="0">
                <a:pos x="453" y="0"/>
              </a:cxn>
              <a:cxn ang="0">
                <a:pos x="408" y="0"/>
              </a:cxn>
              <a:cxn ang="0">
                <a:pos x="350" y="0"/>
              </a:cxn>
              <a:cxn ang="0">
                <a:pos x="275" y="0"/>
              </a:cxn>
              <a:cxn ang="0">
                <a:pos x="183" y="0"/>
              </a:cxn>
              <a:cxn ang="0">
                <a:pos x="136" y="7"/>
              </a:cxn>
              <a:cxn ang="0">
                <a:pos x="127" y="13"/>
              </a:cxn>
              <a:cxn ang="0">
                <a:pos x="119" y="18"/>
              </a:cxn>
              <a:cxn ang="0">
                <a:pos x="111" y="23"/>
              </a:cxn>
              <a:cxn ang="0">
                <a:pos x="103" y="27"/>
              </a:cxn>
              <a:cxn ang="0">
                <a:pos x="93" y="34"/>
              </a:cxn>
              <a:cxn ang="0">
                <a:pos x="83" y="42"/>
              </a:cxn>
              <a:cxn ang="0">
                <a:pos x="69" y="50"/>
              </a:cxn>
              <a:cxn ang="0">
                <a:pos x="51" y="63"/>
              </a:cxn>
              <a:cxn ang="0">
                <a:pos x="29" y="77"/>
              </a:cxn>
              <a:cxn ang="0">
                <a:pos x="0" y="95"/>
              </a:cxn>
            </a:cxnLst>
            <a:rect l="0" t="0" r="r" b="b"/>
            <a:pathLst>
              <a:path w="814" h="95">
                <a:moveTo>
                  <a:pt x="0" y="95"/>
                </a:moveTo>
                <a:lnTo>
                  <a:pt x="24" y="95"/>
                </a:lnTo>
                <a:lnTo>
                  <a:pt x="47" y="95"/>
                </a:lnTo>
                <a:lnTo>
                  <a:pt x="67" y="95"/>
                </a:lnTo>
                <a:lnTo>
                  <a:pt x="87" y="95"/>
                </a:lnTo>
                <a:lnTo>
                  <a:pt x="106" y="95"/>
                </a:lnTo>
                <a:lnTo>
                  <a:pt x="122" y="95"/>
                </a:lnTo>
                <a:lnTo>
                  <a:pt x="138" y="95"/>
                </a:lnTo>
                <a:lnTo>
                  <a:pt x="152" y="95"/>
                </a:lnTo>
                <a:lnTo>
                  <a:pt x="167" y="95"/>
                </a:lnTo>
                <a:lnTo>
                  <a:pt x="183" y="95"/>
                </a:lnTo>
                <a:lnTo>
                  <a:pt x="195" y="95"/>
                </a:lnTo>
                <a:lnTo>
                  <a:pt x="210" y="95"/>
                </a:lnTo>
                <a:lnTo>
                  <a:pt x="224" y="95"/>
                </a:lnTo>
                <a:lnTo>
                  <a:pt x="240" y="95"/>
                </a:lnTo>
                <a:lnTo>
                  <a:pt x="256" y="95"/>
                </a:lnTo>
                <a:lnTo>
                  <a:pt x="272" y="95"/>
                </a:lnTo>
                <a:lnTo>
                  <a:pt x="290" y="95"/>
                </a:lnTo>
                <a:lnTo>
                  <a:pt x="307" y="95"/>
                </a:lnTo>
                <a:lnTo>
                  <a:pt x="328" y="95"/>
                </a:lnTo>
                <a:lnTo>
                  <a:pt x="350" y="95"/>
                </a:lnTo>
                <a:lnTo>
                  <a:pt x="374" y="95"/>
                </a:lnTo>
                <a:lnTo>
                  <a:pt x="400" y="95"/>
                </a:lnTo>
                <a:lnTo>
                  <a:pt x="427" y="95"/>
                </a:lnTo>
                <a:lnTo>
                  <a:pt x="459" y="95"/>
                </a:lnTo>
                <a:lnTo>
                  <a:pt x="491" y="95"/>
                </a:lnTo>
                <a:lnTo>
                  <a:pt x="528" y="95"/>
                </a:lnTo>
                <a:lnTo>
                  <a:pt x="566" y="95"/>
                </a:lnTo>
                <a:lnTo>
                  <a:pt x="610" y="95"/>
                </a:lnTo>
                <a:lnTo>
                  <a:pt x="654" y="95"/>
                </a:lnTo>
                <a:lnTo>
                  <a:pt x="704" y="95"/>
                </a:lnTo>
                <a:lnTo>
                  <a:pt x="757" y="95"/>
                </a:lnTo>
                <a:lnTo>
                  <a:pt x="814" y="95"/>
                </a:lnTo>
                <a:lnTo>
                  <a:pt x="809" y="93"/>
                </a:lnTo>
                <a:lnTo>
                  <a:pt x="806" y="90"/>
                </a:lnTo>
                <a:lnTo>
                  <a:pt x="801" y="88"/>
                </a:lnTo>
                <a:lnTo>
                  <a:pt x="798" y="85"/>
                </a:lnTo>
                <a:lnTo>
                  <a:pt x="795" y="83"/>
                </a:lnTo>
                <a:lnTo>
                  <a:pt x="792" y="82"/>
                </a:lnTo>
                <a:lnTo>
                  <a:pt x="789" y="79"/>
                </a:lnTo>
                <a:lnTo>
                  <a:pt x="785" y="77"/>
                </a:lnTo>
                <a:lnTo>
                  <a:pt x="782" y="75"/>
                </a:lnTo>
                <a:lnTo>
                  <a:pt x="781" y="74"/>
                </a:lnTo>
                <a:lnTo>
                  <a:pt x="777" y="72"/>
                </a:lnTo>
                <a:lnTo>
                  <a:pt x="774" y="71"/>
                </a:lnTo>
                <a:lnTo>
                  <a:pt x="773" y="69"/>
                </a:lnTo>
                <a:lnTo>
                  <a:pt x="769" y="67"/>
                </a:lnTo>
                <a:lnTo>
                  <a:pt x="766" y="66"/>
                </a:lnTo>
                <a:lnTo>
                  <a:pt x="763" y="64"/>
                </a:lnTo>
                <a:lnTo>
                  <a:pt x="760" y="61"/>
                </a:lnTo>
                <a:lnTo>
                  <a:pt x="757" y="59"/>
                </a:lnTo>
                <a:lnTo>
                  <a:pt x="753" y="56"/>
                </a:lnTo>
                <a:lnTo>
                  <a:pt x="749" y="55"/>
                </a:lnTo>
                <a:lnTo>
                  <a:pt x="744" y="51"/>
                </a:lnTo>
                <a:lnTo>
                  <a:pt x="739" y="48"/>
                </a:lnTo>
                <a:lnTo>
                  <a:pt x="734" y="45"/>
                </a:lnTo>
                <a:lnTo>
                  <a:pt x="728" y="42"/>
                </a:lnTo>
                <a:lnTo>
                  <a:pt x="721" y="39"/>
                </a:lnTo>
                <a:lnTo>
                  <a:pt x="715" y="34"/>
                </a:lnTo>
                <a:lnTo>
                  <a:pt x="707" y="29"/>
                </a:lnTo>
                <a:lnTo>
                  <a:pt x="699" y="24"/>
                </a:lnTo>
                <a:lnTo>
                  <a:pt x="691" y="19"/>
                </a:lnTo>
                <a:lnTo>
                  <a:pt x="682" y="13"/>
                </a:lnTo>
                <a:lnTo>
                  <a:pt x="672" y="7"/>
                </a:lnTo>
                <a:lnTo>
                  <a:pt x="661" y="0"/>
                </a:lnTo>
                <a:lnTo>
                  <a:pt x="646" y="0"/>
                </a:lnTo>
                <a:lnTo>
                  <a:pt x="632" y="0"/>
                </a:lnTo>
                <a:lnTo>
                  <a:pt x="618" y="0"/>
                </a:lnTo>
                <a:lnTo>
                  <a:pt x="606" y="0"/>
                </a:lnTo>
                <a:lnTo>
                  <a:pt x="595" y="0"/>
                </a:lnTo>
                <a:lnTo>
                  <a:pt x="584" y="0"/>
                </a:lnTo>
                <a:lnTo>
                  <a:pt x="573" y="0"/>
                </a:lnTo>
                <a:lnTo>
                  <a:pt x="565" y="0"/>
                </a:lnTo>
                <a:lnTo>
                  <a:pt x="555" y="0"/>
                </a:lnTo>
                <a:lnTo>
                  <a:pt x="546" y="0"/>
                </a:lnTo>
                <a:lnTo>
                  <a:pt x="538" y="0"/>
                </a:lnTo>
                <a:lnTo>
                  <a:pt x="528" y="0"/>
                </a:lnTo>
                <a:lnTo>
                  <a:pt x="518" y="0"/>
                </a:lnTo>
                <a:lnTo>
                  <a:pt x="509" y="0"/>
                </a:lnTo>
                <a:lnTo>
                  <a:pt x="499" y="0"/>
                </a:lnTo>
                <a:lnTo>
                  <a:pt x="490" y="0"/>
                </a:lnTo>
                <a:lnTo>
                  <a:pt x="477" y="0"/>
                </a:lnTo>
                <a:lnTo>
                  <a:pt x="466" y="0"/>
                </a:lnTo>
                <a:lnTo>
                  <a:pt x="453" y="0"/>
                </a:lnTo>
                <a:lnTo>
                  <a:pt x="438" y="0"/>
                </a:lnTo>
                <a:lnTo>
                  <a:pt x="424" y="0"/>
                </a:lnTo>
                <a:lnTo>
                  <a:pt x="408" y="0"/>
                </a:lnTo>
                <a:lnTo>
                  <a:pt x="390" y="0"/>
                </a:lnTo>
                <a:lnTo>
                  <a:pt x="371" y="0"/>
                </a:lnTo>
                <a:lnTo>
                  <a:pt x="350" y="0"/>
                </a:lnTo>
                <a:lnTo>
                  <a:pt x="326" y="0"/>
                </a:lnTo>
                <a:lnTo>
                  <a:pt x="302" y="0"/>
                </a:lnTo>
                <a:lnTo>
                  <a:pt x="275" y="0"/>
                </a:lnTo>
                <a:lnTo>
                  <a:pt x="246" y="0"/>
                </a:lnTo>
                <a:lnTo>
                  <a:pt x="215" y="0"/>
                </a:lnTo>
                <a:lnTo>
                  <a:pt x="183" y="0"/>
                </a:lnTo>
                <a:lnTo>
                  <a:pt x="146" y="0"/>
                </a:lnTo>
                <a:lnTo>
                  <a:pt x="141" y="3"/>
                </a:lnTo>
                <a:lnTo>
                  <a:pt x="136" y="7"/>
                </a:lnTo>
                <a:lnTo>
                  <a:pt x="133" y="8"/>
                </a:lnTo>
                <a:lnTo>
                  <a:pt x="130" y="10"/>
                </a:lnTo>
                <a:lnTo>
                  <a:pt x="127" y="13"/>
                </a:lnTo>
                <a:lnTo>
                  <a:pt x="123" y="15"/>
                </a:lnTo>
                <a:lnTo>
                  <a:pt x="120" y="16"/>
                </a:lnTo>
                <a:lnTo>
                  <a:pt x="119" y="18"/>
                </a:lnTo>
                <a:lnTo>
                  <a:pt x="115" y="19"/>
                </a:lnTo>
                <a:lnTo>
                  <a:pt x="112" y="21"/>
                </a:lnTo>
                <a:lnTo>
                  <a:pt x="111" y="23"/>
                </a:lnTo>
                <a:lnTo>
                  <a:pt x="109" y="24"/>
                </a:lnTo>
                <a:lnTo>
                  <a:pt x="106" y="26"/>
                </a:lnTo>
                <a:lnTo>
                  <a:pt x="103" y="27"/>
                </a:lnTo>
                <a:lnTo>
                  <a:pt x="99" y="31"/>
                </a:lnTo>
                <a:lnTo>
                  <a:pt x="98" y="32"/>
                </a:lnTo>
                <a:lnTo>
                  <a:pt x="93" y="34"/>
                </a:lnTo>
                <a:lnTo>
                  <a:pt x="90" y="35"/>
                </a:lnTo>
                <a:lnTo>
                  <a:pt x="87" y="39"/>
                </a:lnTo>
                <a:lnTo>
                  <a:pt x="83" y="42"/>
                </a:lnTo>
                <a:lnTo>
                  <a:pt x="79" y="43"/>
                </a:lnTo>
                <a:lnTo>
                  <a:pt x="74" y="47"/>
                </a:lnTo>
                <a:lnTo>
                  <a:pt x="69" y="50"/>
                </a:lnTo>
                <a:lnTo>
                  <a:pt x="64" y="53"/>
                </a:lnTo>
                <a:lnTo>
                  <a:pt x="58" y="58"/>
                </a:lnTo>
                <a:lnTo>
                  <a:pt x="51" y="63"/>
                </a:lnTo>
                <a:lnTo>
                  <a:pt x="45" y="66"/>
                </a:lnTo>
                <a:lnTo>
                  <a:pt x="37" y="71"/>
                </a:lnTo>
                <a:lnTo>
                  <a:pt x="29" y="77"/>
                </a:lnTo>
                <a:lnTo>
                  <a:pt x="19" y="82"/>
                </a:lnTo>
                <a:lnTo>
                  <a:pt x="10" y="88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C8CF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7" name="Freeform 260"/>
          <p:cNvSpPr>
            <a:spLocks/>
          </p:cNvSpPr>
          <p:nvPr/>
        </p:nvSpPr>
        <p:spPr bwMode="auto">
          <a:xfrm>
            <a:off x="5706595" y="5076314"/>
            <a:ext cx="1357272" cy="166139"/>
          </a:xfrm>
          <a:custGeom>
            <a:avLst/>
            <a:gdLst/>
            <a:ahLst/>
            <a:cxnLst>
              <a:cxn ang="0">
                <a:pos x="45" y="95"/>
              </a:cxn>
              <a:cxn ang="0">
                <a:pos x="101" y="95"/>
              </a:cxn>
              <a:cxn ang="0">
                <a:pos x="148" y="95"/>
              </a:cxn>
              <a:cxn ang="0">
                <a:pos x="191" y="95"/>
              </a:cxn>
              <a:cxn ang="0">
                <a:pos x="232" y="95"/>
              </a:cxn>
              <a:cxn ang="0">
                <a:pos x="282" y="95"/>
              </a:cxn>
              <a:cxn ang="0">
                <a:pos x="341" y="95"/>
              </a:cxn>
              <a:cxn ang="0">
                <a:pos x="416" y="95"/>
              </a:cxn>
              <a:cxn ang="0">
                <a:pos x="514" y="95"/>
              </a:cxn>
              <a:cxn ang="0">
                <a:pos x="637" y="95"/>
              </a:cxn>
              <a:cxn ang="0">
                <a:pos x="792" y="95"/>
              </a:cxn>
              <a:cxn ang="0">
                <a:pos x="781" y="88"/>
              </a:cxn>
              <a:cxn ang="0">
                <a:pos x="770" y="82"/>
              </a:cxn>
              <a:cxn ang="0">
                <a:pos x="762" y="75"/>
              </a:cxn>
              <a:cxn ang="0">
                <a:pos x="754" y="71"/>
              </a:cxn>
              <a:cxn ang="0">
                <a:pos x="744" y="66"/>
              </a:cxn>
              <a:cxn ang="0">
                <a:pos x="734" y="59"/>
              </a:cxn>
              <a:cxn ang="0">
                <a:pos x="722" y="51"/>
              </a:cxn>
              <a:cxn ang="0">
                <a:pos x="706" y="42"/>
              </a:cxn>
              <a:cxn ang="0">
                <a:pos x="685" y="29"/>
              </a:cxn>
              <a:cxn ang="0">
                <a:pos x="659" y="13"/>
              </a:cxn>
              <a:cxn ang="0">
                <a:pos x="624" y="0"/>
              </a:cxn>
              <a:cxn ang="0">
                <a:pos x="586" y="0"/>
              </a:cxn>
              <a:cxn ang="0">
                <a:pos x="555" y="0"/>
              </a:cxn>
              <a:cxn ang="0">
                <a:pos x="530" y="0"/>
              </a:cxn>
              <a:cxn ang="0">
                <a:pos x="503" y="0"/>
              </a:cxn>
              <a:cxn ang="0">
                <a:pos x="475" y="0"/>
              </a:cxn>
              <a:cxn ang="0">
                <a:pos x="440" y="0"/>
              </a:cxn>
              <a:cxn ang="0">
                <a:pos x="397" y="0"/>
              </a:cxn>
              <a:cxn ang="0">
                <a:pos x="343" y="0"/>
              </a:cxn>
              <a:cxn ang="0">
                <a:pos x="271" y="0"/>
              </a:cxn>
              <a:cxn ang="0">
                <a:pos x="183" y="0"/>
              </a:cxn>
              <a:cxn ang="0">
                <a:pos x="140" y="7"/>
              </a:cxn>
              <a:cxn ang="0">
                <a:pos x="128" y="13"/>
              </a:cxn>
              <a:cxn ang="0">
                <a:pos x="120" y="18"/>
              </a:cxn>
              <a:cxn ang="0">
                <a:pos x="112" y="23"/>
              </a:cxn>
              <a:cxn ang="0">
                <a:pos x="104" y="27"/>
              </a:cxn>
              <a:cxn ang="0">
                <a:pos x="95" y="34"/>
              </a:cxn>
              <a:cxn ang="0">
                <a:pos x="84" y="42"/>
              </a:cxn>
              <a:cxn ang="0">
                <a:pos x="71" y="50"/>
              </a:cxn>
              <a:cxn ang="0">
                <a:pos x="52" y="63"/>
              </a:cxn>
              <a:cxn ang="0">
                <a:pos x="29" y="77"/>
              </a:cxn>
              <a:cxn ang="0">
                <a:pos x="0" y="95"/>
              </a:cxn>
            </a:cxnLst>
            <a:rect l="0" t="0" r="r" b="b"/>
            <a:pathLst>
              <a:path w="792" h="95">
                <a:moveTo>
                  <a:pt x="0" y="95"/>
                </a:moveTo>
                <a:lnTo>
                  <a:pt x="24" y="95"/>
                </a:lnTo>
                <a:lnTo>
                  <a:pt x="45" y="95"/>
                </a:lnTo>
                <a:lnTo>
                  <a:pt x="66" y="95"/>
                </a:lnTo>
                <a:lnTo>
                  <a:pt x="85" y="95"/>
                </a:lnTo>
                <a:lnTo>
                  <a:pt x="101" y="95"/>
                </a:lnTo>
                <a:lnTo>
                  <a:pt x="119" y="95"/>
                </a:lnTo>
                <a:lnTo>
                  <a:pt x="133" y="95"/>
                </a:lnTo>
                <a:lnTo>
                  <a:pt x="148" y="95"/>
                </a:lnTo>
                <a:lnTo>
                  <a:pt x="164" y="95"/>
                </a:lnTo>
                <a:lnTo>
                  <a:pt x="176" y="95"/>
                </a:lnTo>
                <a:lnTo>
                  <a:pt x="191" y="95"/>
                </a:lnTo>
                <a:lnTo>
                  <a:pt x="205" y="95"/>
                </a:lnTo>
                <a:lnTo>
                  <a:pt x="218" y="95"/>
                </a:lnTo>
                <a:lnTo>
                  <a:pt x="232" y="95"/>
                </a:lnTo>
                <a:lnTo>
                  <a:pt x="248" y="95"/>
                </a:lnTo>
                <a:lnTo>
                  <a:pt x="264" y="95"/>
                </a:lnTo>
                <a:lnTo>
                  <a:pt x="282" y="95"/>
                </a:lnTo>
                <a:lnTo>
                  <a:pt x="299" y="95"/>
                </a:lnTo>
                <a:lnTo>
                  <a:pt x="319" y="95"/>
                </a:lnTo>
                <a:lnTo>
                  <a:pt x="341" y="95"/>
                </a:lnTo>
                <a:lnTo>
                  <a:pt x="363" y="95"/>
                </a:lnTo>
                <a:lnTo>
                  <a:pt x="389" y="95"/>
                </a:lnTo>
                <a:lnTo>
                  <a:pt x="416" y="95"/>
                </a:lnTo>
                <a:lnTo>
                  <a:pt x="447" y="95"/>
                </a:lnTo>
                <a:lnTo>
                  <a:pt x="479" y="95"/>
                </a:lnTo>
                <a:lnTo>
                  <a:pt x="514" y="95"/>
                </a:lnTo>
                <a:lnTo>
                  <a:pt x="551" y="95"/>
                </a:lnTo>
                <a:lnTo>
                  <a:pt x="592" y="95"/>
                </a:lnTo>
                <a:lnTo>
                  <a:pt x="637" y="95"/>
                </a:lnTo>
                <a:lnTo>
                  <a:pt x="685" y="95"/>
                </a:lnTo>
                <a:lnTo>
                  <a:pt x="736" y="95"/>
                </a:lnTo>
                <a:lnTo>
                  <a:pt x="792" y="95"/>
                </a:lnTo>
                <a:lnTo>
                  <a:pt x="789" y="93"/>
                </a:lnTo>
                <a:lnTo>
                  <a:pt x="784" y="90"/>
                </a:lnTo>
                <a:lnTo>
                  <a:pt x="781" y="88"/>
                </a:lnTo>
                <a:lnTo>
                  <a:pt x="776" y="85"/>
                </a:lnTo>
                <a:lnTo>
                  <a:pt x="773" y="83"/>
                </a:lnTo>
                <a:lnTo>
                  <a:pt x="770" y="82"/>
                </a:lnTo>
                <a:lnTo>
                  <a:pt x="766" y="79"/>
                </a:lnTo>
                <a:lnTo>
                  <a:pt x="763" y="77"/>
                </a:lnTo>
                <a:lnTo>
                  <a:pt x="762" y="75"/>
                </a:lnTo>
                <a:lnTo>
                  <a:pt x="758" y="74"/>
                </a:lnTo>
                <a:lnTo>
                  <a:pt x="755" y="72"/>
                </a:lnTo>
                <a:lnTo>
                  <a:pt x="754" y="71"/>
                </a:lnTo>
                <a:lnTo>
                  <a:pt x="750" y="69"/>
                </a:lnTo>
                <a:lnTo>
                  <a:pt x="747" y="67"/>
                </a:lnTo>
                <a:lnTo>
                  <a:pt x="744" y="66"/>
                </a:lnTo>
                <a:lnTo>
                  <a:pt x="741" y="64"/>
                </a:lnTo>
                <a:lnTo>
                  <a:pt x="738" y="61"/>
                </a:lnTo>
                <a:lnTo>
                  <a:pt x="734" y="59"/>
                </a:lnTo>
                <a:lnTo>
                  <a:pt x="731" y="56"/>
                </a:lnTo>
                <a:lnTo>
                  <a:pt x="726" y="55"/>
                </a:lnTo>
                <a:lnTo>
                  <a:pt x="722" y="51"/>
                </a:lnTo>
                <a:lnTo>
                  <a:pt x="717" y="48"/>
                </a:lnTo>
                <a:lnTo>
                  <a:pt x="712" y="45"/>
                </a:lnTo>
                <a:lnTo>
                  <a:pt x="706" y="42"/>
                </a:lnTo>
                <a:lnTo>
                  <a:pt x="699" y="39"/>
                </a:lnTo>
                <a:lnTo>
                  <a:pt x="693" y="34"/>
                </a:lnTo>
                <a:lnTo>
                  <a:pt x="685" y="29"/>
                </a:lnTo>
                <a:lnTo>
                  <a:pt x="679" y="24"/>
                </a:lnTo>
                <a:lnTo>
                  <a:pt x="669" y="19"/>
                </a:lnTo>
                <a:lnTo>
                  <a:pt x="659" y="13"/>
                </a:lnTo>
                <a:lnTo>
                  <a:pt x="650" y="7"/>
                </a:lnTo>
                <a:lnTo>
                  <a:pt x="639" y="0"/>
                </a:lnTo>
                <a:lnTo>
                  <a:pt x="624" y="0"/>
                </a:lnTo>
                <a:lnTo>
                  <a:pt x="610" y="0"/>
                </a:lnTo>
                <a:lnTo>
                  <a:pt x="597" y="0"/>
                </a:lnTo>
                <a:lnTo>
                  <a:pt x="586" y="0"/>
                </a:lnTo>
                <a:lnTo>
                  <a:pt x="575" y="0"/>
                </a:lnTo>
                <a:lnTo>
                  <a:pt x="565" y="0"/>
                </a:lnTo>
                <a:lnTo>
                  <a:pt x="555" y="0"/>
                </a:lnTo>
                <a:lnTo>
                  <a:pt x="546" y="0"/>
                </a:lnTo>
                <a:lnTo>
                  <a:pt x="538" y="0"/>
                </a:lnTo>
                <a:lnTo>
                  <a:pt x="530" y="0"/>
                </a:lnTo>
                <a:lnTo>
                  <a:pt x="520" y="0"/>
                </a:lnTo>
                <a:lnTo>
                  <a:pt x="512" y="0"/>
                </a:lnTo>
                <a:lnTo>
                  <a:pt x="503" y="0"/>
                </a:lnTo>
                <a:lnTo>
                  <a:pt x="495" y="0"/>
                </a:lnTo>
                <a:lnTo>
                  <a:pt x="485" y="0"/>
                </a:lnTo>
                <a:lnTo>
                  <a:pt x="475" y="0"/>
                </a:lnTo>
                <a:lnTo>
                  <a:pt x="464" y="0"/>
                </a:lnTo>
                <a:lnTo>
                  <a:pt x="453" y="0"/>
                </a:lnTo>
                <a:lnTo>
                  <a:pt x="440" y="0"/>
                </a:lnTo>
                <a:lnTo>
                  <a:pt x="427" y="0"/>
                </a:lnTo>
                <a:lnTo>
                  <a:pt x="413" y="0"/>
                </a:lnTo>
                <a:lnTo>
                  <a:pt x="397" y="0"/>
                </a:lnTo>
                <a:lnTo>
                  <a:pt x="381" y="0"/>
                </a:lnTo>
                <a:lnTo>
                  <a:pt x="363" y="0"/>
                </a:lnTo>
                <a:lnTo>
                  <a:pt x="343" y="0"/>
                </a:lnTo>
                <a:lnTo>
                  <a:pt x="320" y="0"/>
                </a:lnTo>
                <a:lnTo>
                  <a:pt x="296" y="0"/>
                </a:lnTo>
                <a:lnTo>
                  <a:pt x="271" y="0"/>
                </a:lnTo>
                <a:lnTo>
                  <a:pt x="243" y="0"/>
                </a:lnTo>
                <a:lnTo>
                  <a:pt x="215" y="0"/>
                </a:lnTo>
                <a:lnTo>
                  <a:pt x="183" y="0"/>
                </a:lnTo>
                <a:lnTo>
                  <a:pt x="148" y="0"/>
                </a:lnTo>
                <a:lnTo>
                  <a:pt x="143" y="3"/>
                </a:lnTo>
                <a:lnTo>
                  <a:pt x="140" y="7"/>
                </a:lnTo>
                <a:lnTo>
                  <a:pt x="135" y="8"/>
                </a:lnTo>
                <a:lnTo>
                  <a:pt x="132" y="10"/>
                </a:lnTo>
                <a:lnTo>
                  <a:pt x="128" y="13"/>
                </a:lnTo>
                <a:lnTo>
                  <a:pt x="125" y="15"/>
                </a:lnTo>
                <a:lnTo>
                  <a:pt x="124" y="16"/>
                </a:lnTo>
                <a:lnTo>
                  <a:pt x="120" y="18"/>
                </a:lnTo>
                <a:lnTo>
                  <a:pt x="117" y="19"/>
                </a:lnTo>
                <a:lnTo>
                  <a:pt x="116" y="21"/>
                </a:lnTo>
                <a:lnTo>
                  <a:pt x="112" y="23"/>
                </a:lnTo>
                <a:lnTo>
                  <a:pt x="109" y="24"/>
                </a:lnTo>
                <a:lnTo>
                  <a:pt x="108" y="26"/>
                </a:lnTo>
                <a:lnTo>
                  <a:pt x="104" y="27"/>
                </a:lnTo>
                <a:lnTo>
                  <a:pt x="101" y="31"/>
                </a:lnTo>
                <a:lnTo>
                  <a:pt x="98" y="32"/>
                </a:lnTo>
                <a:lnTo>
                  <a:pt x="95" y="34"/>
                </a:lnTo>
                <a:lnTo>
                  <a:pt x="92" y="35"/>
                </a:lnTo>
                <a:lnTo>
                  <a:pt x="88" y="39"/>
                </a:lnTo>
                <a:lnTo>
                  <a:pt x="84" y="42"/>
                </a:lnTo>
                <a:lnTo>
                  <a:pt x="80" y="43"/>
                </a:lnTo>
                <a:lnTo>
                  <a:pt x="76" y="47"/>
                </a:lnTo>
                <a:lnTo>
                  <a:pt x="71" y="50"/>
                </a:lnTo>
                <a:lnTo>
                  <a:pt x="64" y="53"/>
                </a:lnTo>
                <a:lnTo>
                  <a:pt x="58" y="58"/>
                </a:lnTo>
                <a:lnTo>
                  <a:pt x="52" y="63"/>
                </a:lnTo>
                <a:lnTo>
                  <a:pt x="45" y="66"/>
                </a:lnTo>
                <a:lnTo>
                  <a:pt x="37" y="71"/>
                </a:lnTo>
                <a:lnTo>
                  <a:pt x="29" y="77"/>
                </a:lnTo>
                <a:lnTo>
                  <a:pt x="20" y="82"/>
                </a:lnTo>
                <a:lnTo>
                  <a:pt x="10" y="88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BEC5C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8" name="Freeform 261"/>
          <p:cNvSpPr>
            <a:spLocks/>
          </p:cNvSpPr>
          <p:nvPr/>
        </p:nvSpPr>
        <p:spPr bwMode="auto">
          <a:xfrm>
            <a:off x="5724540" y="5076314"/>
            <a:ext cx="1319752" cy="166139"/>
          </a:xfrm>
          <a:custGeom>
            <a:avLst/>
            <a:gdLst/>
            <a:ahLst/>
            <a:cxnLst>
              <a:cxn ang="0">
                <a:pos x="45" y="95"/>
              </a:cxn>
              <a:cxn ang="0">
                <a:pos x="101" y="95"/>
              </a:cxn>
              <a:cxn ang="0">
                <a:pos x="146" y="95"/>
              </a:cxn>
              <a:cxn ang="0">
                <a:pos x="187" y="95"/>
              </a:cxn>
              <a:cxn ang="0">
                <a:pos x="227" y="95"/>
              </a:cxn>
              <a:cxn ang="0">
                <a:pos x="275" y="95"/>
              </a:cxn>
              <a:cxn ang="0">
                <a:pos x="333" y="95"/>
              </a:cxn>
              <a:cxn ang="0">
                <a:pos x="406" y="95"/>
              </a:cxn>
              <a:cxn ang="0">
                <a:pos x="501" y="95"/>
              </a:cxn>
              <a:cxn ang="0">
                <a:pos x="621" y="95"/>
              </a:cxn>
              <a:cxn ang="0">
                <a:pos x="771" y="95"/>
              </a:cxn>
              <a:cxn ang="0">
                <a:pos x="760" y="88"/>
              </a:cxn>
              <a:cxn ang="0">
                <a:pos x="748" y="82"/>
              </a:cxn>
              <a:cxn ang="0">
                <a:pos x="740" y="75"/>
              </a:cxn>
              <a:cxn ang="0">
                <a:pos x="732" y="71"/>
              </a:cxn>
              <a:cxn ang="0">
                <a:pos x="723" y="66"/>
              </a:cxn>
              <a:cxn ang="0">
                <a:pos x="713" y="59"/>
              </a:cxn>
              <a:cxn ang="0">
                <a:pos x="700" y="51"/>
              </a:cxn>
              <a:cxn ang="0">
                <a:pos x="684" y="42"/>
              </a:cxn>
              <a:cxn ang="0">
                <a:pos x="664" y="29"/>
              </a:cxn>
              <a:cxn ang="0">
                <a:pos x="638" y="13"/>
              </a:cxn>
              <a:cxn ang="0">
                <a:pos x="603" y="0"/>
              </a:cxn>
              <a:cxn ang="0">
                <a:pos x="568" y="0"/>
              </a:cxn>
              <a:cxn ang="0">
                <a:pos x="539" y="0"/>
              </a:cxn>
              <a:cxn ang="0">
                <a:pos x="513" y="0"/>
              </a:cxn>
              <a:cxn ang="0">
                <a:pos x="488" y="0"/>
              </a:cxn>
              <a:cxn ang="0">
                <a:pos x="462" y="0"/>
              </a:cxn>
              <a:cxn ang="0">
                <a:pos x="430" y="0"/>
              </a:cxn>
              <a:cxn ang="0">
                <a:pos x="389" y="0"/>
              </a:cxn>
              <a:cxn ang="0">
                <a:pos x="336" y="0"/>
              </a:cxn>
              <a:cxn ang="0">
                <a:pos x="269" y="0"/>
              </a:cxn>
              <a:cxn ang="0">
                <a:pos x="184" y="0"/>
              </a:cxn>
              <a:cxn ang="0">
                <a:pos x="142" y="7"/>
              </a:cxn>
              <a:cxn ang="0">
                <a:pos x="131" y="13"/>
              </a:cxn>
              <a:cxn ang="0">
                <a:pos x="123" y="18"/>
              </a:cxn>
              <a:cxn ang="0">
                <a:pos x="115" y="23"/>
              </a:cxn>
              <a:cxn ang="0">
                <a:pos x="107" y="27"/>
              </a:cxn>
              <a:cxn ang="0">
                <a:pos x="98" y="34"/>
              </a:cxn>
              <a:cxn ang="0">
                <a:pos x="86" y="42"/>
              </a:cxn>
              <a:cxn ang="0">
                <a:pos x="72" y="50"/>
              </a:cxn>
              <a:cxn ang="0">
                <a:pos x="54" y="63"/>
              </a:cxn>
              <a:cxn ang="0">
                <a:pos x="30" y="77"/>
              </a:cxn>
              <a:cxn ang="0">
                <a:pos x="0" y="95"/>
              </a:cxn>
            </a:cxnLst>
            <a:rect l="0" t="0" r="r" b="b"/>
            <a:pathLst>
              <a:path w="771" h="95">
                <a:moveTo>
                  <a:pt x="0" y="95"/>
                </a:moveTo>
                <a:lnTo>
                  <a:pt x="24" y="95"/>
                </a:lnTo>
                <a:lnTo>
                  <a:pt x="45" y="95"/>
                </a:lnTo>
                <a:lnTo>
                  <a:pt x="64" y="95"/>
                </a:lnTo>
                <a:lnTo>
                  <a:pt x="83" y="95"/>
                </a:lnTo>
                <a:lnTo>
                  <a:pt x="101" y="95"/>
                </a:lnTo>
                <a:lnTo>
                  <a:pt x="115" y="95"/>
                </a:lnTo>
                <a:lnTo>
                  <a:pt x="131" y="95"/>
                </a:lnTo>
                <a:lnTo>
                  <a:pt x="146" y="95"/>
                </a:lnTo>
                <a:lnTo>
                  <a:pt x="160" y="95"/>
                </a:lnTo>
                <a:lnTo>
                  <a:pt x="173" y="95"/>
                </a:lnTo>
                <a:lnTo>
                  <a:pt x="187" y="95"/>
                </a:lnTo>
                <a:lnTo>
                  <a:pt x="200" y="95"/>
                </a:lnTo>
                <a:lnTo>
                  <a:pt x="213" y="95"/>
                </a:lnTo>
                <a:lnTo>
                  <a:pt x="227" y="95"/>
                </a:lnTo>
                <a:lnTo>
                  <a:pt x="241" y="95"/>
                </a:lnTo>
                <a:lnTo>
                  <a:pt x="257" y="95"/>
                </a:lnTo>
                <a:lnTo>
                  <a:pt x="275" y="95"/>
                </a:lnTo>
                <a:lnTo>
                  <a:pt x="293" y="95"/>
                </a:lnTo>
                <a:lnTo>
                  <a:pt x="312" y="95"/>
                </a:lnTo>
                <a:lnTo>
                  <a:pt x="333" y="95"/>
                </a:lnTo>
                <a:lnTo>
                  <a:pt x="355" y="95"/>
                </a:lnTo>
                <a:lnTo>
                  <a:pt x="379" y="95"/>
                </a:lnTo>
                <a:lnTo>
                  <a:pt x="406" y="95"/>
                </a:lnTo>
                <a:lnTo>
                  <a:pt x="435" y="95"/>
                </a:lnTo>
                <a:lnTo>
                  <a:pt x="465" y="95"/>
                </a:lnTo>
                <a:lnTo>
                  <a:pt x="501" y="95"/>
                </a:lnTo>
                <a:lnTo>
                  <a:pt x="537" y="95"/>
                </a:lnTo>
                <a:lnTo>
                  <a:pt x="577" y="95"/>
                </a:lnTo>
                <a:lnTo>
                  <a:pt x="621" y="95"/>
                </a:lnTo>
                <a:lnTo>
                  <a:pt x="667" y="95"/>
                </a:lnTo>
                <a:lnTo>
                  <a:pt x="718" y="95"/>
                </a:lnTo>
                <a:lnTo>
                  <a:pt x="771" y="95"/>
                </a:lnTo>
                <a:lnTo>
                  <a:pt x="768" y="93"/>
                </a:lnTo>
                <a:lnTo>
                  <a:pt x="763" y="90"/>
                </a:lnTo>
                <a:lnTo>
                  <a:pt x="760" y="88"/>
                </a:lnTo>
                <a:lnTo>
                  <a:pt x="755" y="85"/>
                </a:lnTo>
                <a:lnTo>
                  <a:pt x="752" y="83"/>
                </a:lnTo>
                <a:lnTo>
                  <a:pt x="748" y="82"/>
                </a:lnTo>
                <a:lnTo>
                  <a:pt x="745" y="79"/>
                </a:lnTo>
                <a:lnTo>
                  <a:pt x="742" y="77"/>
                </a:lnTo>
                <a:lnTo>
                  <a:pt x="740" y="75"/>
                </a:lnTo>
                <a:lnTo>
                  <a:pt x="737" y="74"/>
                </a:lnTo>
                <a:lnTo>
                  <a:pt x="734" y="72"/>
                </a:lnTo>
                <a:lnTo>
                  <a:pt x="732" y="71"/>
                </a:lnTo>
                <a:lnTo>
                  <a:pt x="729" y="69"/>
                </a:lnTo>
                <a:lnTo>
                  <a:pt x="726" y="67"/>
                </a:lnTo>
                <a:lnTo>
                  <a:pt x="723" y="66"/>
                </a:lnTo>
                <a:lnTo>
                  <a:pt x="721" y="64"/>
                </a:lnTo>
                <a:lnTo>
                  <a:pt x="716" y="61"/>
                </a:lnTo>
                <a:lnTo>
                  <a:pt x="713" y="59"/>
                </a:lnTo>
                <a:lnTo>
                  <a:pt x="710" y="56"/>
                </a:lnTo>
                <a:lnTo>
                  <a:pt x="705" y="55"/>
                </a:lnTo>
                <a:lnTo>
                  <a:pt x="700" y="51"/>
                </a:lnTo>
                <a:lnTo>
                  <a:pt x="696" y="48"/>
                </a:lnTo>
                <a:lnTo>
                  <a:pt x="691" y="45"/>
                </a:lnTo>
                <a:lnTo>
                  <a:pt x="684" y="42"/>
                </a:lnTo>
                <a:lnTo>
                  <a:pt x="678" y="39"/>
                </a:lnTo>
                <a:lnTo>
                  <a:pt x="672" y="34"/>
                </a:lnTo>
                <a:lnTo>
                  <a:pt x="664" y="29"/>
                </a:lnTo>
                <a:lnTo>
                  <a:pt x="656" y="24"/>
                </a:lnTo>
                <a:lnTo>
                  <a:pt x="648" y="19"/>
                </a:lnTo>
                <a:lnTo>
                  <a:pt x="638" y="13"/>
                </a:lnTo>
                <a:lnTo>
                  <a:pt x="629" y="7"/>
                </a:lnTo>
                <a:lnTo>
                  <a:pt x="617" y="0"/>
                </a:lnTo>
                <a:lnTo>
                  <a:pt x="603" y="0"/>
                </a:lnTo>
                <a:lnTo>
                  <a:pt x="590" y="0"/>
                </a:lnTo>
                <a:lnTo>
                  <a:pt x="579" y="0"/>
                </a:lnTo>
                <a:lnTo>
                  <a:pt x="568" y="0"/>
                </a:lnTo>
                <a:lnTo>
                  <a:pt x="557" y="0"/>
                </a:lnTo>
                <a:lnTo>
                  <a:pt x="547" y="0"/>
                </a:lnTo>
                <a:lnTo>
                  <a:pt x="539" y="0"/>
                </a:lnTo>
                <a:lnTo>
                  <a:pt x="529" y="0"/>
                </a:lnTo>
                <a:lnTo>
                  <a:pt x="521" y="0"/>
                </a:lnTo>
                <a:lnTo>
                  <a:pt x="513" y="0"/>
                </a:lnTo>
                <a:lnTo>
                  <a:pt x="505" y="0"/>
                </a:lnTo>
                <a:lnTo>
                  <a:pt x="497" y="0"/>
                </a:lnTo>
                <a:lnTo>
                  <a:pt x="488" y="0"/>
                </a:lnTo>
                <a:lnTo>
                  <a:pt x="480" y="0"/>
                </a:lnTo>
                <a:lnTo>
                  <a:pt x="472" y="0"/>
                </a:lnTo>
                <a:lnTo>
                  <a:pt x="462" y="0"/>
                </a:lnTo>
                <a:lnTo>
                  <a:pt x="453" y="0"/>
                </a:lnTo>
                <a:lnTo>
                  <a:pt x="441" y="0"/>
                </a:lnTo>
                <a:lnTo>
                  <a:pt x="430" y="0"/>
                </a:lnTo>
                <a:lnTo>
                  <a:pt x="417" y="0"/>
                </a:lnTo>
                <a:lnTo>
                  <a:pt x="403" y="0"/>
                </a:lnTo>
                <a:lnTo>
                  <a:pt x="389" y="0"/>
                </a:lnTo>
                <a:lnTo>
                  <a:pt x="373" y="0"/>
                </a:lnTo>
                <a:lnTo>
                  <a:pt x="355" y="0"/>
                </a:lnTo>
                <a:lnTo>
                  <a:pt x="336" y="0"/>
                </a:lnTo>
                <a:lnTo>
                  <a:pt x="315" y="0"/>
                </a:lnTo>
                <a:lnTo>
                  <a:pt x="293" y="0"/>
                </a:lnTo>
                <a:lnTo>
                  <a:pt x="269" y="0"/>
                </a:lnTo>
                <a:lnTo>
                  <a:pt x="243" y="0"/>
                </a:lnTo>
                <a:lnTo>
                  <a:pt x="214" y="0"/>
                </a:lnTo>
                <a:lnTo>
                  <a:pt x="184" y="0"/>
                </a:lnTo>
                <a:lnTo>
                  <a:pt x="150" y="0"/>
                </a:lnTo>
                <a:lnTo>
                  <a:pt x="146" y="3"/>
                </a:lnTo>
                <a:lnTo>
                  <a:pt x="142" y="7"/>
                </a:lnTo>
                <a:lnTo>
                  <a:pt x="138" y="8"/>
                </a:lnTo>
                <a:lnTo>
                  <a:pt x="134" y="10"/>
                </a:lnTo>
                <a:lnTo>
                  <a:pt x="131" y="13"/>
                </a:lnTo>
                <a:lnTo>
                  <a:pt x="128" y="15"/>
                </a:lnTo>
                <a:lnTo>
                  <a:pt x="126" y="16"/>
                </a:lnTo>
                <a:lnTo>
                  <a:pt x="123" y="18"/>
                </a:lnTo>
                <a:lnTo>
                  <a:pt x="120" y="19"/>
                </a:lnTo>
                <a:lnTo>
                  <a:pt x="117" y="21"/>
                </a:lnTo>
                <a:lnTo>
                  <a:pt x="115" y="23"/>
                </a:lnTo>
                <a:lnTo>
                  <a:pt x="112" y="24"/>
                </a:lnTo>
                <a:lnTo>
                  <a:pt x="110" y="26"/>
                </a:lnTo>
                <a:lnTo>
                  <a:pt x="107" y="27"/>
                </a:lnTo>
                <a:lnTo>
                  <a:pt x="104" y="31"/>
                </a:lnTo>
                <a:lnTo>
                  <a:pt x="101" y="32"/>
                </a:lnTo>
                <a:lnTo>
                  <a:pt x="98" y="34"/>
                </a:lnTo>
                <a:lnTo>
                  <a:pt x="94" y="35"/>
                </a:lnTo>
                <a:lnTo>
                  <a:pt x="90" y="39"/>
                </a:lnTo>
                <a:lnTo>
                  <a:pt x="86" y="42"/>
                </a:lnTo>
                <a:lnTo>
                  <a:pt x="82" y="43"/>
                </a:lnTo>
                <a:lnTo>
                  <a:pt x="77" y="47"/>
                </a:lnTo>
                <a:lnTo>
                  <a:pt x="72" y="50"/>
                </a:lnTo>
                <a:lnTo>
                  <a:pt x="66" y="53"/>
                </a:lnTo>
                <a:lnTo>
                  <a:pt x="61" y="58"/>
                </a:lnTo>
                <a:lnTo>
                  <a:pt x="54" y="63"/>
                </a:lnTo>
                <a:lnTo>
                  <a:pt x="46" y="66"/>
                </a:lnTo>
                <a:lnTo>
                  <a:pt x="38" y="71"/>
                </a:lnTo>
                <a:lnTo>
                  <a:pt x="30" y="77"/>
                </a:lnTo>
                <a:lnTo>
                  <a:pt x="21" y="82"/>
                </a:lnTo>
                <a:lnTo>
                  <a:pt x="11" y="88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B1B8B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59" name="Freeform 262"/>
          <p:cNvSpPr>
            <a:spLocks/>
          </p:cNvSpPr>
          <p:nvPr/>
        </p:nvSpPr>
        <p:spPr bwMode="auto">
          <a:xfrm>
            <a:off x="5742485" y="5076314"/>
            <a:ext cx="1285494" cy="166139"/>
          </a:xfrm>
          <a:custGeom>
            <a:avLst/>
            <a:gdLst/>
            <a:ahLst/>
            <a:cxnLst>
              <a:cxn ang="0">
                <a:pos x="43" y="95"/>
              </a:cxn>
              <a:cxn ang="0">
                <a:pos x="98" y="95"/>
              </a:cxn>
              <a:cxn ang="0">
                <a:pos x="141" y="95"/>
              </a:cxn>
              <a:cxn ang="0">
                <a:pos x="181" y="95"/>
              </a:cxn>
              <a:cxn ang="0">
                <a:pos x="221" y="95"/>
              </a:cxn>
              <a:cxn ang="0">
                <a:pos x="267" y="95"/>
              </a:cxn>
              <a:cxn ang="0">
                <a:pos x="322" y="95"/>
              </a:cxn>
              <a:cxn ang="0">
                <a:pos x="395" y="95"/>
              </a:cxn>
              <a:cxn ang="0">
                <a:pos x="486" y="95"/>
              </a:cxn>
              <a:cxn ang="0">
                <a:pos x="603" y="95"/>
              </a:cxn>
              <a:cxn ang="0">
                <a:pos x="750" y="95"/>
              </a:cxn>
              <a:cxn ang="0">
                <a:pos x="737" y="87"/>
              </a:cxn>
              <a:cxn ang="0">
                <a:pos x="726" y="80"/>
              </a:cxn>
              <a:cxn ang="0">
                <a:pos x="718" y="75"/>
              </a:cxn>
              <a:cxn ang="0">
                <a:pos x="710" y="71"/>
              </a:cxn>
              <a:cxn ang="0">
                <a:pos x="702" y="66"/>
              </a:cxn>
              <a:cxn ang="0">
                <a:pos x="691" y="59"/>
              </a:cxn>
              <a:cxn ang="0">
                <a:pos x="678" y="51"/>
              </a:cxn>
              <a:cxn ang="0">
                <a:pos x="662" y="42"/>
              </a:cxn>
              <a:cxn ang="0">
                <a:pos x="642" y="29"/>
              </a:cxn>
              <a:cxn ang="0">
                <a:pos x="616" y="13"/>
              </a:cxn>
              <a:cxn ang="0">
                <a:pos x="581" y="0"/>
              </a:cxn>
              <a:cxn ang="0">
                <a:pos x="547" y="0"/>
              </a:cxn>
              <a:cxn ang="0">
                <a:pos x="520" y="0"/>
              </a:cxn>
              <a:cxn ang="0">
                <a:pos x="496" y="0"/>
              </a:cxn>
              <a:cxn ang="0">
                <a:pos x="472" y="0"/>
              </a:cxn>
              <a:cxn ang="0">
                <a:pos x="448" y="0"/>
              </a:cxn>
              <a:cxn ang="0">
                <a:pos x="418" y="0"/>
              </a:cxn>
              <a:cxn ang="0">
                <a:pos x="378" y="0"/>
              </a:cxn>
              <a:cxn ang="0">
                <a:pos x="328" y="0"/>
              </a:cxn>
              <a:cxn ang="0">
                <a:pos x="264" y="0"/>
              </a:cxn>
              <a:cxn ang="0">
                <a:pos x="184" y="0"/>
              </a:cxn>
              <a:cxn ang="0">
                <a:pos x="144" y="5"/>
              </a:cxn>
              <a:cxn ang="0">
                <a:pos x="133" y="13"/>
              </a:cxn>
              <a:cxn ang="0">
                <a:pos x="125" y="18"/>
              </a:cxn>
              <a:cxn ang="0">
                <a:pos x="117" y="23"/>
              </a:cxn>
              <a:cxn ang="0">
                <a:pos x="109" y="27"/>
              </a:cxn>
              <a:cxn ang="0">
                <a:pos x="99" y="34"/>
              </a:cxn>
              <a:cxn ang="0">
                <a:pos x="88" y="42"/>
              </a:cxn>
              <a:cxn ang="0">
                <a:pos x="74" y="50"/>
              </a:cxn>
              <a:cxn ang="0">
                <a:pos x="55" y="61"/>
              </a:cxn>
              <a:cxn ang="0">
                <a:pos x="31" y="75"/>
              </a:cxn>
              <a:cxn ang="0">
                <a:pos x="0" y="95"/>
              </a:cxn>
            </a:cxnLst>
            <a:rect l="0" t="0" r="r" b="b"/>
            <a:pathLst>
              <a:path w="750" h="95">
                <a:moveTo>
                  <a:pt x="0" y="95"/>
                </a:moveTo>
                <a:lnTo>
                  <a:pt x="23" y="95"/>
                </a:lnTo>
                <a:lnTo>
                  <a:pt x="43" y="95"/>
                </a:lnTo>
                <a:lnTo>
                  <a:pt x="63" y="95"/>
                </a:lnTo>
                <a:lnTo>
                  <a:pt x="80" y="95"/>
                </a:lnTo>
                <a:lnTo>
                  <a:pt x="98" y="95"/>
                </a:lnTo>
                <a:lnTo>
                  <a:pt x="112" y="95"/>
                </a:lnTo>
                <a:lnTo>
                  <a:pt x="127" y="95"/>
                </a:lnTo>
                <a:lnTo>
                  <a:pt x="141" y="95"/>
                </a:lnTo>
                <a:lnTo>
                  <a:pt x="154" y="95"/>
                </a:lnTo>
                <a:lnTo>
                  <a:pt x="168" y="95"/>
                </a:lnTo>
                <a:lnTo>
                  <a:pt x="181" y="95"/>
                </a:lnTo>
                <a:lnTo>
                  <a:pt x="194" y="95"/>
                </a:lnTo>
                <a:lnTo>
                  <a:pt x="207" y="95"/>
                </a:lnTo>
                <a:lnTo>
                  <a:pt x="221" y="95"/>
                </a:lnTo>
                <a:lnTo>
                  <a:pt x="235" y="95"/>
                </a:lnTo>
                <a:lnTo>
                  <a:pt x="250" y="95"/>
                </a:lnTo>
                <a:lnTo>
                  <a:pt x="267" y="95"/>
                </a:lnTo>
                <a:lnTo>
                  <a:pt x="283" y="95"/>
                </a:lnTo>
                <a:lnTo>
                  <a:pt x="302" y="95"/>
                </a:lnTo>
                <a:lnTo>
                  <a:pt x="322" y="95"/>
                </a:lnTo>
                <a:lnTo>
                  <a:pt x="346" y="95"/>
                </a:lnTo>
                <a:lnTo>
                  <a:pt x="368" y="95"/>
                </a:lnTo>
                <a:lnTo>
                  <a:pt x="395" y="95"/>
                </a:lnTo>
                <a:lnTo>
                  <a:pt x="422" y="95"/>
                </a:lnTo>
                <a:lnTo>
                  <a:pt x="453" y="95"/>
                </a:lnTo>
                <a:lnTo>
                  <a:pt x="486" y="95"/>
                </a:lnTo>
                <a:lnTo>
                  <a:pt x="522" y="95"/>
                </a:lnTo>
                <a:lnTo>
                  <a:pt x="562" y="95"/>
                </a:lnTo>
                <a:lnTo>
                  <a:pt x="603" y="95"/>
                </a:lnTo>
                <a:lnTo>
                  <a:pt x="648" y="95"/>
                </a:lnTo>
                <a:lnTo>
                  <a:pt x="697" y="95"/>
                </a:lnTo>
                <a:lnTo>
                  <a:pt x="750" y="95"/>
                </a:lnTo>
                <a:lnTo>
                  <a:pt x="745" y="93"/>
                </a:lnTo>
                <a:lnTo>
                  <a:pt x="741" y="90"/>
                </a:lnTo>
                <a:lnTo>
                  <a:pt x="737" y="87"/>
                </a:lnTo>
                <a:lnTo>
                  <a:pt x="734" y="85"/>
                </a:lnTo>
                <a:lnTo>
                  <a:pt x="729" y="83"/>
                </a:lnTo>
                <a:lnTo>
                  <a:pt x="726" y="80"/>
                </a:lnTo>
                <a:lnTo>
                  <a:pt x="723" y="79"/>
                </a:lnTo>
                <a:lnTo>
                  <a:pt x="721" y="77"/>
                </a:lnTo>
                <a:lnTo>
                  <a:pt x="718" y="75"/>
                </a:lnTo>
                <a:lnTo>
                  <a:pt x="715" y="74"/>
                </a:lnTo>
                <a:lnTo>
                  <a:pt x="712" y="72"/>
                </a:lnTo>
                <a:lnTo>
                  <a:pt x="710" y="71"/>
                </a:lnTo>
                <a:lnTo>
                  <a:pt x="707" y="69"/>
                </a:lnTo>
                <a:lnTo>
                  <a:pt x="704" y="67"/>
                </a:lnTo>
                <a:lnTo>
                  <a:pt x="702" y="66"/>
                </a:lnTo>
                <a:lnTo>
                  <a:pt x="699" y="64"/>
                </a:lnTo>
                <a:lnTo>
                  <a:pt x="694" y="61"/>
                </a:lnTo>
                <a:lnTo>
                  <a:pt x="691" y="59"/>
                </a:lnTo>
                <a:lnTo>
                  <a:pt x="688" y="56"/>
                </a:lnTo>
                <a:lnTo>
                  <a:pt x="683" y="55"/>
                </a:lnTo>
                <a:lnTo>
                  <a:pt x="678" y="51"/>
                </a:lnTo>
                <a:lnTo>
                  <a:pt x="673" y="48"/>
                </a:lnTo>
                <a:lnTo>
                  <a:pt x="669" y="45"/>
                </a:lnTo>
                <a:lnTo>
                  <a:pt x="662" y="42"/>
                </a:lnTo>
                <a:lnTo>
                  <a:pt x="656" y="39"/>
                </a:lnTo>
                <a:lnTo>
                  <a:pt x="650" y="34"/>
                </a:lnTo>
                <a:lnTo>
                  <a:pt x="642" y="29"/>
                </a:lnTo>
                <a:lnTo>
                  <a:pt x="634" y="24"/>
                </a:lnTo>
                <a:lnTo>
                  <a:pt x="626" y="19"/>
                </a:lnTo>
                <a:lnTo>
                  <a:pt x="616" y="13"/>
                </a:lnTo>
                <a:lnTo>
                  <a:pt x="606" y="7"/>
                </a:lnTo>
                <a:lnTo>
                  <a:pt x="595" y="0"/>
                </a:lnTo>
                <a:lnTo>
                  <a:pt x="581" y="0"/>
                </a:lnTo>
                <a:lnTo>
                  <a:pt x="570" y="0"/>
                </a:lnTo>
                <a:lnTo>
                  <a:pt x="558" y="0"/>
                </a:lnTo>
                <a:lnTo>
                  <a:pt x="547" y="0"/>
                </a:lnTo>
                <a:lnTo>
                  <a:pt x="538" y="0"/>
                </a:lnTo>
                <a:lnTo>
                  <a:pt x="528" y="0"/>
                </a:lnTo>
                <a:lnTo>
                  <a:pt x="520" y="0"/>
                </a:lnTo>
                <a:lnTo>
                  <a:pt x="512" y="0"/>
                </a:lnTo>
                <a:lnTo>
                  <a:pt x="504" y="0"/>
                </a:lnTo>
                <a:lnTo>
                  <a:pt x="496" y="0"/>
                </a:lnTo>
                <a:lnTo>
                  <a:pt x="490" y="0"/>
                </a:lnTo>
                <a:lnTo>
                  <a:pt x="480" y="0"/>
                </a:lnTo>
                <a:lnTo>
                  <a:pt x="472" y="0"/>
                </a:lnTo>
                <a:lnTo>
                  <a:pt x="466" y="0"/>
                </a:lnTo>
                <a:lnTo>
                  <a:pt x="456" y="0"/>
                </a:lnTo>
                <a:lnTo>
                  <a:pt x="448" y="0"/>
                </a:lnTo>
                <a:lnTo>
                  <a:pt x="438" y="0"/>
                </a:lnTo>
                <a:lnTo>
                  <a:pt x="427" y="0"/>
                </a:lnTo>
                <a:lnTo>
                  <a:pt x="418" y="0"/>
                </a:lnTo>
                <a:lnTo>
                  <a:pt x="405" y="0"/>
                </a:lnTo>
                <a:lnTo>
                  <a:pt x="392" y="0"/>
                </a:lnTo>
                <a:lnTo>
                  <a:pt x="378" y="0"/>
                </a:lnTo>
                <a:lnTo>
                  <a:pt x="363" y="0"/>
                </a:lnTo>
                <a:lnTo>
                  <a:pt x="346" y="0"/>
                </a:lnTo>
                <a:lnTo>
                  <a:pt x="328" y="0"/>
                </a:lnTo>
                <a:lnTo>
                  <a:pt x="309" y="0"/>
                </a:lnTo>
                <a:lnTo>
                  <a:pt x="288" y="0"/>
                </a:lnTo>
                <a:lnTo>
                  <a:pt x="264" y="0"/>
                </a:lnTo>
                <a:lnTo>
                  <a:pt x="240" y="0"/>
                </a:lnTo>
                <a:lnTo>
                  <a:pt x="213" y="0"/>
                </a:lnTo>
                <a:lnTo>
                  <a:pt x="184" y="0"/>
                </a:lnTo>
                <a:lnTo>
                  <a:pt x="154" y="0"/>
                </a:lnTo>
                <a:lnTo>
                  <a:pt x="149" y="3"/>
                </a:lnTo>
                <a:lnTo>
                  <a:pt x="144" y="5"/>
                </a:lnTo>
                <a:lnTo>
                  <a:pt x="141" y="8"/>
                </a:lnTo>
                <a:lnTo>
                  <a:pt x="138" y="10"/>
                </a:lnTo>
                <a:lnTo>
                  <a:pt x="133" y="13"/>
                </a:lnTo>
                <a:lnTo>
                  <a:pt x="130" y="15"/>
                </a:lnTo>
                <a:lnTo>
                  <a:pt x="127" y="16"/>
                </a:lnTo>
                <a:lnTo>
                  <a:pt x="125" y="18"/>
                </a:lnTo>
                <a:lnTo>
                  <a:pt x="122" y="19"/>
                </a:lnTo>
                <a:lnTo>
                  <a:pt x="119" y="21"/>
                </a:lnTo>
                <a:lnTo>
                  <a:pt x="117" y="23"/>
                </a:lnTo>
                <a:lnTo>
                  <a:pt x="114" y="24"/>
                </a:lnTo>
                <a:lnTo>
                  <a:pt x="112" y="26"/>
                </a:lnTo>
                <a:lnTo>
                  <a:pt x="109" y="27"/>
                </a:lnTo>
                <a:lnTo>
                  <a:pt x="106" y="29"/>
                </a:lnTo>
                <a:lnTo>
                  <a:pt x="103" y="32"/>
                </a:lnTo>
                <a:lnTo>
                  <a:pt x="99" y="34"/>
                </a:lnTo>
                <a:lnTo>
                  <a:pt x="96" y="35"/>
                </a:lnTo>
                <a:lnTo>
                  <a:pt x="93" y="39"/>
                </a:lnTo>
                <a:lnTo>
                  <a:pt x="88" y="42"/>
                </a:lnTo>
                <a:lnTo>
                  <a:pt x="83" y="43"/>
                </a:lnTo>
                <a:lnTo>
                  <a:pt x="79" y="47"/>
                </a:lnTo>
                <a:lnTo>
                  <a:pt x="74" y="50"/>
                </a:lnTo>
                <a:lnTo>
                  <a:pt x="67" y="53"/>
                </a:lnTo>
                <a:lnTo>
                  <a:pt x="61" y="58"/>
                </a:lnTo>
                <a:lnTo>
                  <a:pt x="55" y="61"/>
                </a:lnTo>
                <a:lnTo>
                  <a:pt x="47" y="66"/>
                </a:lnTo>
                <a:lnTo>
                  <a:pt x="39" y="71"/>
                </a:lnTo>
                <a:lnTo>
                  <a:pt x="31" y="75"/>
                </a:lnTo>
                <a:lnTo>
                  <a:pt x="21" y="82"/>
                </a:lnTo>
                <a:lnTo>
                  <a:pt x="11" y="88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A7AE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0" name="Freeform 263"/>
          <p:cNvSpPr>
            <a:spLocks/>
          </p:cNvSpPr>
          <p:nvPr/>
        </p:nvSpPr>
        <p:spPr bwMode="auto">
          <a:xfrm>
            <a:off x="5762061" y="5076314"/>
            <a:ext cx="1246341" cy="166139"/>
          </a:xfrm>
          <a:custGeom>
            <a:avLst/>
            <a:gdLst/>
            <a:ahLst/>
            <a:cxnLst>
              <a:cxn ang="0">
                <a:pos x="42" y="95"/>
              </a:cxn>
              <a:cxn ang="0">
                <a:pos x="93" y="95"/>
              </a:cxn>
              <a:cxn ang="0">
                <a:pos x="136" y="95"/>
              </a:cxn>
              <a:cxn ang="0">
                <a:pos x="175" y="95"/>
              </a:cxn>
              <a:cxn ang="0">
                <a:pos x="215" y="95"/>
              </a:cxn>
              <a:cxn ang="0">
                <a:pos x="259" y="95"/>
              </a:cxn>
              <a:cxn ang="0">
                <a:pos x="314" y="95"/>
              </a:cxn>
              <a:cxn ang="0">
                <a:pos x="383" y="95"/>
              </a:cxn>
              <a:cxn ang="0">
                <a:pos x="472" y="95"/>
              </a:cxn>
              <a:cxn ang="0">
                <a:pos x="586" y="95"/>
              </a:cxn>
              <a:cxn ang="0">
                <a:pos x="728" y="95"/>
              </a:cxn>
              <a:cxn ang="0">
                <a:pos x="715" y="87"/>
              </a:cxn>
              <a:cxn ang="0">
                <a:pos x="704" y="80"/>
              </a:cxn>
              <a:cxn ang="0">
                <a:pos x="696" y="75"/>
              </a:cxn>
              <a:cxn ang="0">
                <a:pos x="688" y="71"/>
              </a:cxn>
              <a:cxn ang="0">
                <a:pos x="678" y="66"/>
              </a:cxn>
              <a:cxn ang="0">
                <a:pos x="669" y="59"/>
              </a:cxn>
              <a:cxn ang="0">
                <a:pos x="656" y="51"/>
              </a:cxn>
              <a:cxn ang="0">
                <a:pos x="640" y="42"/>
              </a:cxn>
              <a:cxn ang="0">
                <a:pos x="619" y="29"/>
              </a:cxn>
              <a:cxn ang="0">
                <a:pos x="594" y="13"/>
              </a:cxn>
              <a:cxn ang="0">
                <a:pos x="560" y="0"/>
              </a:cxn>
              <a:cxn ang="0">
                <a:pos x="528" y="0"/>
              </a:cxn>
              <a:cxn ang="0">
                <a:pos x="503" y="0"/>
              </a:cxn>
              <a:cxn ang="0">
                <a:pos x="480" y="0"/>
              </a:cxn>
              <a:cxn ang="0">
                <a:pos x="458" y="0"/>
              </a:cxn>
              <a:cxn ang="0">
                <a:pos x="434" y="0"/>
              </a:cxn>
              <a:cxn ang="0">
                <a:pos x="405" y="0"/>
              </a:cxn>
              <a:cxn ang="0">
                <a:pos x="368" y="0"/>
              </a:cxn>
              <a:cxn ang="0">
                <a:pos x="320" y="0"/>
              </a:cxn>
              <a:cxn ang="0">
                <a:pos x="261" y="0"/>
              </a:cxn>
              <a:cxn ang="0">
                <a:pos x="184" y="0"/>
              </a:cxn>
              <a:cxn ang="0">
                <a:pos x="146" y="5"/>
              </a:cxn>
              <a:cxn ang="0">
                <a:pos x="136" y="13"/>
              </a:cxn>
              <a:cxn ang="0">
                <a:pos x="127" y="18"/>
              </a:cxn>
              <a:cxn ang="0">
                <a:pos x="119" y="23"/>
              </a:cxn>
              <a:cxn ang="0">
                <a:pos x="111" y="27"/>
              </a:cxn>
              <a:cxn ang="0">
                <a:pos x="101" y="34"/>
              </a:cxn>
              <a:cxn ang="0">
                <a:pos x="90" y="42"/>
              </a:cxn>
              <a:cxn ang="0">
                <a:pos x="74" y="50"/>
              </a:cxn>
              <a:cxn ang="0">
                <a:pos x="55" y="61"/>
              </a:cxn>
              <a:cxn ang="0">
                <a:pos x="31" y="75"/>
              </a:cxn>
              <a:cxn ang="0">
                <a:pos x="0" y="95"/>
              </a:cxn>
            </a:cxnLst>
            <a:rect l="0" t="0" r="r" b="b"/>
            <a:pathLst>
              <a:path w="728" h="95">
                <a:moveTo>
                  <a:pt x="0" y="95"/>
                </a:moveTo>
                <a:lnTo>
                  <a:pt x="23" y="95"/>
                </a:lnTo>
                <a:lnTo>
                  <a:pt x="42" y="95"/>
                </a:lnTo>
                <a:lnTo>
                  <a:pt x="61" y="95"/>
                </a:lnTo>
                <a:lnTo>
                  <a:pt x="79" y="95"/>
                </a:lnTo>
                <a:lnTo>
                  <a:pt x="93" y="95"/>
                </a:lnTo>
                <a:lnTo>
                  <a:pt x="109" y="95"/>
                </a:lnTo>
                <a:lnTo>
                  <a:pt x="124" y="95"/>
                </a:lnTo>
                <a:lnTo>
                  <a:pt x="136" y="95"/>
                </a:lnTo>
                <a:lnTo>
                  <a:pt x="151" y="95"/>
                </a:lnTo>
                <a:lnTo>
                  <a:pt x="164" y="95"/>
                </a:lnTo>
                <a:lnTo>
                  <a:pt x="175" y="95"/>
                </a:lnTo>
                <a:lnTo>
                  <a:pt x="189" y="95"/>
                </a:lnTo>
                <a:lnTo>
                  <a:pt x="202" y="95"/>
                </a:lnTo>
                <a:lnTo>
                  <a:pt x="215" y="95"/>
                </a:lnTo>
                <a:lnTo>
                  <a:pt x="229" y="95"/>
                </a:lnTo>
                <a:lnTo>
                  <a:pt x="243" y="95"/>
                </a:lnTo>
                <a:lnTo>
                  <a:pt x="259" y="95"/>
                </a:lnTo>
                <a:lnTo>
                  <a:pt x="275" y="95"/>
                </a:lnTo>
                <a:lnTo>
                  <a:pt x="293" y="95"/>
                </a:lnTo>
                <a:lnTo>
                  <a:pt x="314" y="95"/>
                </a:lnTo>
                <a:lnTo>
                  <a:pt x="335" y="95"/>
                </a:lnTo>
                <a:lnTo>
                  <a:pt x="359" y="95"/>
                </a:lnTo>
                <a:lnTo>
                  <a:pt x="383" y="95"/>
                </a:lnTo>
                <a:lnTo>
                  <a:pt x="410" y="95"/>
                </a:lnTo>
                <a:lnTo>
                  <a:pt x="440" y="95"/>
                </a:lnTo>
                <a:lnTo>
                  <a:pt x="472" y="95"/>
                </a:lnTo>
                <a:lnTo>
                  <a:pt x="507" y="95"/>
                </a:lnTo>
                <a:lnTo>
                  <a:pt x="544" y="95"/>
                </a:lnTo>
                <a:lnTo>
                  <a:pt x="586" y="95"/>
                </a:lnTo>
                <a:lnTo>
                  <a:pt x="629" y="95"/>
                </a:lnTo>
                <a:lnTo>
                  <a:pt x="677" y="95"/>
                </a:lnTo>
                <a:lnTo>
                  <a:pt x="728" y="95"/>
                </a:lnTo>
                <a:lnTo>
                  <a:pt x="723" y="93"/>
                </a:lnTo>
                <a:lnTo>
                  <a:pt x="718" y="90"/>
                </a:lnTo>
                <a:lnTo>
                  <a:pt x="715" y="87"/>
                </a:lnTo>
                <a:lnTo>
                  <a:pt x="712" y="85"/>
                </a:lnTo>
                <a:lnTo>
                  <a:pt x="707" y="83"/>
                </a:lnTo>
                <a:lnTo>
                  <a:pt x="704" y="80"/>
                </a:lnTo>
                <a:lnTo>
                  <a:pt x="701" y="79"/>
                </a:lnTo>
                <a:lnTo>
                  <a:pt x="699" y="77"/>
                </a:lnTo>
                <a:lnTo>
                  <a:pt x="696" y="75"/>
                </a:lnTo>
                <a:lnTo>
                  <a:pt x="693" y="74"/>
                </a:lnTo>
                <a:lnTo>
                  <a:pt x="691" y="72"/>
                </a:lnTo>
                <a:lnTo>
                  <a:pt x="688" y="71"/>
                </a:lnTo>
                <a:lnTo>
                  <a:pt x="685" y="69"/>
                </a:lnTo>
                <a:lnTo>
                  <a:pt x="682" y="67"/>
                </a:lnTo>
                <a:lnTo>
                  <a:pt x="678" y="66"/>
                </a:lnTo>
                <a:lnTo>
                  <a:pt x="675" y="64"/>
                </a:lnTo>
                <a:lnTo>
                  <a:pt x="674" y="61"/>
                </a:lnTo>
                <a:lnTo>
                  <a:pt x="669" y="59"/>
                </a:lnTo>
                <a:lnTo>
                  <a:pt x="666" y="56"/>
                </a:lnTo>
                <a:lnTo>
                  <a:pt x="661" y="55"/>
                </a:lnTo>
                <a:lnTo>
                  <a:pt x="656" y="51"/>
                </a:lnTo>
                <a:lnTo>
                  <a:pt x="651" y="48"/>
                </a:lnTo>
                <a:lnTo>
                  <a:pt x="647" y="45"/>
                </a:lnTo>
                <a:lnTo>
                  <a:pt x="640" y="42"/>
                </a:lnTo>
                <a:lnTo>
                  <a:pt x="634" y="39"/>
                </a:lnTo>
                <a:lnTo>
                  <a:pt x="627" y="34"/>
                </a:lnTo>
                <a:lnTo>
                  <a:pt x="619" y="29"/>
                </a:lnTo>
                <a:lnTo>
                  <a:pt x="611" y="24"/>
                </a:lnTo>
                <a:lnTo>
                  <a:pt x="603" y="19"/>
                </a:lnTo>
                <a:lnTo>
                  <a:pt x="594" y="13"/>
                </a:lnTo>
                <a:lnTo>
                  <a:pt x="583" y="7"/>
                </a:lnTo>
                <a:lnTo>
                  <a:pt x="573" y="0"/>
                </a:lnTo>
                <a:lnTo>
                  <a:pt x="560" y="0"/>
                </a:lnTo>
                <a:lnTo>
                  <a:pt x="549" y="0"/>
                </a:lnTo>
                <a:lnTo>
                  <a:pt x="538" y="0"/>
                </a:lnTo>
                <a:lnTo>
                  <a:pt x="528" y="0"/>
                </a:lnTo>
                <a:lnTo>
                  <a:pt x="519" y="0"/>
                </a:lnTo>
                <a:lnTo>
                  <a:pt x="509" y="0"/>
                </a:lnTo>
                <a:lnTo>
                  <a:pt x="503" y="0"/>
                </a:lnTo>
                <a:lnTo>
                  <a:pt x="495" y="0"/>
                </a:lnTo>
                <a:lnTo>
                  <a:pt x="487" y="0"/>
                </a:lnTo>
                <a:lnTo>
                  <a:pt x="480" y="0"/>
                </a:lnTo>
                <a:lnTo>
                  <a:pt x="472" y="0"/>
                </a:lnTo>
                <a:lnTo>
                  <a:pt x="464" y="0"/>
                </a:lnTo>
                <a:lnTo>
                  <a:pt x="458" y="0"/>
                </a:lnTo>
                <a:lnTo>
                  <a:pt x="450" y="0"/>
                </a:lnTo>
                <a:lnTo>
                  <a:pt x="442" y="0"/>
                </a:lnTo>
                <a:lnTo>
                  <a:pt x="434" y="0"/>
                </a:lnTo>
                <a:lnTo>
                  <a:pt x="424" y="0"/>
                </a:lnTo>
                <a:lnTo>
                  <a:pt x="415" y="0"/>
                </a:lnTo>
                <a:lnTo>
                  <a:pt x="405" y="0"/>
                </a:lnTo>
                <a:lnTo>
                  <a:pt x="392" y="0"/>
                </a:lnTo>
                <a:lnTo>
                  <a:pt x="381" y="0"/>
                </a:lnTo>
                <a:lnTo>
                  <a:pt x="368" y="0"/>
                </a:lnTo>
                <a:lnTo>
                  <a:pt x="354" y="0"/>
                </a:lnTo>
                <a:lnTo>
                  <a:pt x="338" y="0"/>
                </a:lnTo>
                <a:lnTo>
                  <a:pt x="320" y="0"/>
                </a:lnTo>
                <a:lnTo>
                  <a:pt x="303" y="0"/>
                </a:lnTo>
                <a:lnTo>
                  <a:pt x="282" y="0"/>
                </a:lnTo>
                <a:lnTo>
                  <a:pt x="261" y="0"/>
                </a:lnTo>
                <a:lnTo>
                  <a:pt x="237" y="0"/>
                </a:lnTo>
                <a:lnTo>
                  <a:pt x="213" y="0"/>
                </a:lnTo>
                <a:lnTo>
                  <a:pt x="184" y="0"/>
                </a:lnTo>
                <a:lnTo>
                  <a:pt x="156" y="0"/>
                </a:lnTo>
                <a:lnTo>
                  <a:pt x="151" y="3"/>
                </a:lnTo>
                <a:lnTo>
                  <a:pt x="146" y="5"/>
                </a:lnTo>
                <a:lnTo>
                  <a:pt x="143" y="8"/>
                </a:lnTo>
                <a:lnTo>
                  <a:pt x="140" y="10"/>
                </a:lnTo>
                <a:lnTo>
                  <a:pt x="136" y="13"/>
                </a:lnTo>
                <a:lnTo>
                  <a:pt x="133" y="15"/>
                </a:lnTo>
                <a:lnTo>
                  <a:pt x="130" y="16"/>
                </a:lnTo>
                <a:lnTo>
                  <a:pt x="127" y="18"/>
                </a:lnTo>
                <a:lnTo>
                  <a:pt x="124" y="19"/>
                </a:lnTo>
                <a:lnTo>
                  <a:pt x="120" y="21"/>
                </a:lnTo>
                <a:lnTo>
                  <a:pt x="119" y="23"/>
                </a:lnTo>
                <a:lnTo>
                  <a:pt x="116" y="24"/>
                </a:lnTo>
                <a:lnTo>
                  <a:pt x="112" y="26"/>
                </a:lnTo>
                <a:lnTo>
                  <a:pt x="111" y="27"/>
                </a:lnTo>
                <a:lnTo>
                  <a:pt x="108" y="29"/>
                </a:lnTo>
                <a:lnTo>
                  <a:pt x="104" y="32"/>
                </a:lnTo>
                <a:lnTo>
                  <a:pt x="101" y="34"/>
                </a:lnTo>
                <a:lnTo>
                  <a:pt x="96" y="35"/>
                </a:lnTo>
                <a:lnTo>
                  <a:pt x="93" y="39"/>
                </a:lnTo>
                <a:lnTo>
                  <a:pt x="90" y="42"/>
                </a:lnTo>
                <a:lnTo>
                  <a:pt x="85" y="43"/>
                </a:lnTo>
                <a:lnTo>
                  <a:pt x="80" y="47"/>
                </a:lnTo>
                <a:lnTo>
                  <a:pt x="74" y="50"/>
                </a:lnTo>
                <a:lnTo>
                  <a:pt x="68" y="53"/>
                </a:lnTo>
                <a:lnTo>
                  <a:pt x="63" y="58"/>
                </a:lnTo>
                <a:lnTo>
                  <a:pt x="55" y="61"/>
                </a:lnTo>
                <a:lnTo>
                  <a:pt x="47" y="66"/>
                </a:lnTo>
                <a:lnTo>
                  <a:pt x="40" y="71"/>
                </a:lnTo>
                <a:lnTo>
                  <a:pt x="31" y="75"/>
                </a:lnTo>
                <a:lnTo>
                  <a:pt x="21" y="82"/>
                </a:lnTo>
                <a:lnTo>
                  <a:pt x="12" y="88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9AA1A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1" name="Freeform 264"/>
          <p:cNvSpPr>
            <a:spLocks/>
          </p:cNvSpPr>
          <p:nvPr/>
        </p:nvSpPr>
        <p:spPr bwMode="auto">
          <a:xfrm>
            <a:off x="5781637" y="5076314"/>
            <a:ext cx="1208821" cy="166139"/>
          </a:xfrm>
          <a:custGeom>
            <a:avLst/>
            <a:gdLst/>
            <a:ahLst/>
            <a:cxnLst>
              <a:cxn ang="0">
                <a:pos x="40" y="95"/>
              </a:cxn>
              <a:cxn ang="0">
                <a:pos x="91" y="95"/>
              </a:cxn>
              <a:cxn ang="0">
                <a:pos x="131" y="95"/>
              </a:cxn>
              <a:cxn ang="0">
                <a:pos x="169" y="95"/>
              </a:cxn>
              <a:cxn ang="0">
                <a:pos x="207" y="95"/>
              </a:cxn>
              <a:cxn ang="0">
                <a:pos x="249" y="95"/>
              </a:cxn>
              <a:cxn ang="0">
                <a:pos x="302" y="95"/>
              </a:cxn>
              <a:cxn ang="0">
                <a:pos x="371" y="95"/>
              </a:cxn>
              <a:cxn ang="0">
                <a:pos x="457" y="95"/>
              </a:cxn>
              <a:cxn ang="0">
                <a:pos x="566" y="95"/>
              </a:cxn>
              <a:cxn ang="0">
                <a:pos x="705" y="95"/>
              </a:cxn>
              <a:cxn ang="0">
                <a:pos x="692" y="87"/>
              </a:cxn>
              <a:cxn ang="0">
                <a:pos x="682" y="80"/>
              </a:cxn>
              <a:cxn ang="0">
                <a:pos x="673" y="75"/>
              </a:cxn>
              <a:cxn ang="0">
                <a:pos x="665" y="71"/>
              </a:cxn>
              <a:cxn ang="0">
                <a:pos x="657" y="66"/>
              </a:cxn>
              <a:cxn ang="0">
                <a:pos x="646" y="59"/>
              </a:cxn>
              <a:cxn ang="0">
                <a:pos x="633" y="51"/>
              </a:cxn>
              <a:cxn ang="0">
                <a:pos x="617" y="42"/>
              </a:cxn>
              <a:cxn ang="0">
                <a:pos x="596" y="29"/>
              </a:cxn>
              <a:cxn ang="0">
                <a:pos x="569" y="13"/>
              </a:cxn>
              <a:cxn ang="0">
                <a:pos x="537" y="0"/>
              </a:cxn>
              <a:cxn ang="0">
                <a:pos x="507" y="0"/>
              </a:cxn>
              <a:cxn ang="0">
                <a:pos x="483" y="0"/>
              </a:cxn>
              <a:cxn ang="0">
                <a:pos x="462" y="0"/>
              </a:cxn>
              <a:cxn ang="0">
                <a:pos x="441" y="0"/>
              </a:cxn>
              <a:cxn ang="0">
                <a:pos x="419" y="0"/>
              </a:cxn>
              <a:cxn ang="0">
                <a:pos x="391" y="0"/>
              </a:cxn>
              <a:cxn ang="0">
                <a:pos x="356" y="0"/>
              </a:cxn>
              <a:cxn ang="0">
                <a:pos x="313" y="0"/>
              </a:cxn>
              <a:cxn ang="0">
                <a:pos x="255" y="0"/>
              </a:cxn>
              <a:cxn ang="0">
                <a:pos x="185" y="0"/>
              </a:cxn>
              <a:cxn ang="0">
                <a:pos x="148" y="5"/>
              </a:cxn>
              <a:cxn ang="0">
                <a:pos x="137" y="13"/>
              </a:cxn>
              <a:cxn ang="0">
                <a:pos x="128" y="18"/>
              </a:cxn>
              <a:cxn ang="0">
                <a:pos x="120" y="23"/>
              </a:cxn>
              <a:cxn ang="0">
                <a:pos x="112" y="27"/>
              </a:cxn>
              <a:cxn ang="0">
                <a:pos x="102" y="34"/>
              </a:cxn>
              <a:cxn ang="0">
                <a:pos x="89" y="42"/>
              </a:cxn>
              <a:cxn ang="0">
                <a:pos x="75" y="50"/>
              </a:cxn>
              <a:cxn ang="0">
                <a:pos x="56" y="61"/>
              </a:cxn>
              <a:cxn ang="0">
                <a:pos x="30" y="75"/>
              </a:cxn>
              <a:cxn ang="0">
                <a:pos x="0" y="95"/>
              </a:cxn>
            </a:cxnLst>
            <a:rect l="0" t="0" r="r" b="b"/>
            <a:pathLst>
              <a:path w="705" h="95">
                <a:moveTo>
                  <a:pt x="0" y="95"/>
                </a:moveTo>
                <a:lnTo>
                  <a:pt x="20" y="95"/>
                </a:lnTo>
                <a:lnTo>
                  <a:pt x="40" y="95"/>
                </a:lnTo>
                <a:lnTo>
                  <a:pt x="57" y="95"/>
                </a:lnTo>
                <a:lnTo>
                  <a:pt x="75" y="95"/>
                </a:lnTo>
                <a:lnTo>
                  <a:pt x="91" y="95"/>
                </a:lnTo>
                <a:lnTo>
                  <a:pt x="105" y="95"/>
                </a:lnTo>
                <a:lnTo>
                  <a:pt x="120" y="95"/>
                </a:lnTo>
                <a:lnTo>
                  <a:pt x="131" y="95"/>
                </a:lnTo>
                <a:lnTo>
                  <a:pt x="145" y="95"/>
                </a:lnTo>
                <a:lnTo>
                  <a:pt x="156" y="95"/>
                </a:lnTo>
                <a:lnTo>
                  <a:pt x="169" y="95"/>
                </a:lnTo>
                <a:lnTo>
                  <a:pt x="182" y="95"/>
                </a:lnTo>
                <a:lnTo>
                  <a:pt x="195" y="95"/>
                </a:lnTo>
                <a:lnTo>
                  <a:pt x="207" y="95"/>
                </a:lnTo>
                <a:lnTo>
                  <a:pt x="220" y="95"/>
                </a:lnTo>
                <a:lnTo>
                  <a:pt x="235" y="95"/>
                </a:lnTo>
                <a:lnTo>
                  <a:pt x="249" y="95"/>
                </a:lnTo>
                <a:lnTo>
                  <a:pt x="267" y="95"/>
                </a:lnTo>
                <a:lnTo>
                  <a:pt x="284" y="95"/>
                </a:lnTo>
                <a:lnTo>
                  <a:pt x="302" y="95"/>
                </a:lnTo>
                <a:lnTo>
                  <a:pt x="323" y="95"/>
                </a:lnTo>
                <a:lnTo>
                  <a:pt x="347" y="95"/>
                </a:lnTo>
                <a:lnTo>
                  <a:pt x="371" y="95"/>
                </a:lnTo>
                <a:lnTo>
                  <a:pt x="396" y="95"/>
                </a:lnTo>
                <a:lnTo>
                  <a:pt x="425" y="95"/>
                </a:lnTo>
                <a:lnTo>
                  <a:pt x="457" y="95"/>
                </a:lnTo>
                <a:lnTo>
                  <a:pt x="491" y="95"/>
                </a:lnTo>
                <a:lnTo>
                  <a:pt x="527" y="95"/>
                </a:lnTo>
                <a:lnTo>
                  <a:pt x="566" y="95"/>
                </a:lnTo>
                <a:lnTo>
                  <a:pt x="611" y="95"/>
                </a:lnTo>
                <a:lnTo>
                  <a:pt x="655" y="95"/>
                </a:lnTo>
                <a:lnTo>
                  <a:pt x="705" y="95"/>
                </a:lnTo>
                <a:lnTo>
                  <a:pt x="700" y="93"/>
                </a:lnTo>
                <a:lnTo>
                  <a:pt x="697" y="90"/>
                </a:lnTo>
                <a:lnTo>
                  <a:pt x="692" y="87"/>
                </a:lnTo>
                <a:lnTo>
                  <a:pt x="689" y="85"/>
                </a:lnTo>
                <a:lnTo>
                  <a:pt x="686" y="83"/>
                </a:lnTo>
                <a:lnTo>
                  <a:pt x="682" y="80"/>
                </a:lnTo>
                <a:lnTo>
                  <a:pt x="679" y="79"/>
                </a:lnTo>
                <a:lnTo>
                  <a:pt x="676" y="77"/>
                </a:lnTo>
                <a:lnTo>
                  <a:pt x="673" y="75"/>
                </a:lnTo>
                <a:lnTo>
                  <a:pt x="670" y="74"/>
                </a:lnTo>
                <a:lnTo>
                  <a:pt x="668" y="72"/>
                </a:lnTo>
                <a:lnTo>
                  <a:pt x="665" y="71"/>
                </a:lnTo>
                <a:lnTo>
                  <a:pt x="662" y="69"/>
                </a:lnTo>
                <a:lnTo>
                  <a:pt x="660" y="67"/>
                </a:lnTo>
                <a:lnTo>
                  <a:pt x="657" y="66"/>
                </a:lnTo>
                <a:lnTo>
                  <a:pt x="654" y="64"/>
                </a:lnTo>
                <a:lnTo>
                  <a:pt x="649" y="61"/>
                </a:lnTo>
                <a:lnTo>
                  <a:pt x="646" y="59"/>
                </a:lnTo>
                <a:lnTo>
                  <a:pt x="642" y="56"/>
                </a:lnTo>
                <a:lnTo>
                  <a:pt x="638" y="55"/>
                </a:lnTo>
                <a:lnTo>
                  <a:pt x="633" y="51"/>
                </a:lnTo>
                <a:lnTo>
                  <a:pt x="628" y="48"/>
                </a:lnTo>
                <a:lnTo>
                  <a:pt x="623" y="45"/>
                </a:lnTo>
                <a:lnTo>
                  <a:pt x="617" y="42"/>
                </a:lnTo>
                <a:lnTo>
                  <a:pt x="611" y="39"/>
                </a:lnTo>
                <a:lnTo>
                  <a:pt x="604" y="34"/>
                </a:lnTo>
                <a:lnTo>
                  <a:pt x="596" y="29"/>
                </a:lnTo>
                <a:lnTo>
                  <a:pt x="588" y="24"/>
                </a:lnTo>
                <a:lnTo>
                  <a:pt x="580" y="19"/>
                </a:lnTo>
                <a:lnTo>
                  <a:pt x="569" y="13"/>
                </a:lnTo>
                <a:lnTo>
                  <a:pt x="559" y="7"/>
                </a:lnTo>
                <a:lnTo>
                  <a:pt x="548" y="0"/>
                </a:lnTo>
                <a:lnTo>
                  <a:pt x="537" y="0"/>
                </a:lnTo>
                <a:lnTo>
                  <a:pt x="526" y="0"/>
                </a:lnTo>
                <a:lnTo>
                  <a:pt x="516" y="0"/>
                </a:lnTo>
                <a:lnTo>
                  <a:pt x="507" y="0"/>
                </a:lnTo>
                <a:lnTo>
                  <a:pt x="499" y="0"/>
                </a:lnTo>
                <a:lnTo>
                  <a:pt x="491" y="0"/>
                </a:lnTo>
                <a:lnTo>
                  <a:pt x="483" y="0"/>
                </a:lnTo>
                <a:lnTo>
                  <a:pt x="475" y="0"/>
                </a:lnTo>
                <a:lnTo>
                  <a:pt x="468" y="0"/>
                </a:lnTo>
                <a:lnTo>
                  <a:pt x="462" y="0"/>
                </a:lnTo>
                <a:lnTo>
                  <a:pt x="454" y="0"/>
                </a:lnTo>
                <a:lnTo>
                  <a:pt x="447" y="0"/>
                </a:lnTo>
                <a:lnTo>
                  <a:pt x="441" y="0"/>
                </a:lnTo>
                <a:lnTo>
                  <a:pt x="433" y="0"/>
                </a:lnTo>
                <a:lnTo>
                  <a:pt x="427" y="0"/>
                </a:lnTo>
                <a:lnTo>
                  <a:pt x="419" y="0"/>
                </a:lnTo>
                <a:lnTo>
                  <a:pt x="409" y="0"/>
                </a:lnTo>
                <a:lnTo>
                  <a:pt x="401" y="0"/>
                </a:lnTo>
                <a:lnTo>
                  <a:pt x="391" y="0"/>
                </a:lnTo>
                <a:lnTo>
                  <a:pt x="380" y="0"/>
                </a:lnTo>
                <a:lnTo>
                  <a:pt x="369" y="0"/>
                </a:lnTo>
                <a:lnTo>
                  <a:pt x="356" y="0"/>
                </a:lnTo>
                <a:lnTo>
                  <a:pt x="343" y="0"/>
                </a:lnTo>
                <a:lnTo>
                  <a:pt x="329" y="0"/>
                </a:lnTo>
                <a:lnTo>
                  <a:pt x="313" y="0"/>
                </a:lnTo>
                <a:lnTo>
                  <a:pt x="295" y="0"/>
                </a:lnTo>
                <a:lnTo>
                  <a:pt x="276" y="0"/>
                </a:lnTo>
                <a:lnTo>
                  <a:pt x="255" y="0"/>
                </a:lnTo>
                <a:lnTo>
                  <a:pt x="235" y="0"/>
                </a:lnTo>
                <a:lnTo>
                  <a:pt x="211" y="0"/>
                </a:lnTo>
                <a:lnTo>
                  <a:pt x="185" y="0"/>
                </a:lnTo>
                <a:lnTo>
                  <a:pt x="156" y="0"/>
                </a:lnTo>
                <a:lnTo>
                  <a:pt x="153" y="3"/>
                </a:lnTo>
                <a:lnTo>
                  <a:pt x="148" y="5"/>
                </a:lnTo>
                <a:lnTo>
                  <a:pt x="144" y="8"/>
                </a:lnTo>
                <a:lnTo>
                  <a:pt x="140" y="10"/>
                </a:lnTo>
                <a:lnTo>
                  <a:pt x="137" y="13"/>
                </a:lnTo>
                <a:lnTo>
                  <a:pt x="134" y="15"/>
                </a:lnTo>
                <a:lnTo>
                  <a:pt x="131" y="16"/>
                </a:lnTo>
                <a:lnTo>
                  <a:pt x="128" y="18"/>
                </a:lnTo>
                <a:lnTo>
                  <a:pt x="124" y="19"/>
                </a:lnTo>
                <a:lnTo>
                  <a:pt x="123" y="21"/>
                </a:lnTo>
                <a:lnTo>
                  <a:pt x="120" y="23"/>
                </a:lnTo>
                <a:lnTo>
                  <a:pt x="116" y="24"/>
                </a:lnTo>
                <a:lnTo>
                  <a:pt x="113" y="26"/>
                </a:lnTo>
                <a:lnTo>
                  <a:pt x="112" y="27"/>
                </a:lnTo>
                <a:lnTo>
                  <a:pt x="107" y="29"/>
                </a:lnTo>
                <a:lnTo>
                  <a:pt x="104" y="32"/>
                </a:lnTo>
                <a:lnTo>
                  <a:pt x="102" y="34"/>
                </a:lnTo>
                <a:lnTo>
                  <a:pt x="97" y="35"/>
                </a:lnTo>
                <a:lnTo>
                  <a:pt x="94" y="39"/>
                </a:lnTo>
                <a:lnTo>
                  <a:pt x="89" y="42"/>
                </a:lnTo>
                <a:lnTo>
                  <a:pt x="84" y="43"/>
                </a:lnTo>
                <a:lnTo>
                  <a:pt x="80" y="47"/>
                </a:lnTo>
                <a:lnTo>
                  <a:pt x="75" y="50"/>
                </a:lnTo>
                <a:lnTo>
                  <a:pt x="68" y="53"/>
                </a:lnTo>
                <a:lnTo>
                  <a:pt x="62" y="58"/>
                </a:lnTo>
                <a:lnTo>
                  <a:pt x="56" y="61"/>
                </a:lnTo>
                <a:lnTo>
                  <a:pt x="48" y="66"/>
                </a:lnTo>
                <a:lnTo>
                  <a:pt x="40" y="71"/>
                </a:lnTo>
                <a:lnTo>
                  <a:pt x="30" y="75"/>
                </a:lnTo>
                <a:lnTo>
                  <a:pt x="20" y="82"/>
                </a:lnTo>
                <a:lnTo>
                  <a:pt x="11" y="88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90979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2" name="Freeform 265"/>
          <p:cNvSpPr>
            <a:spLocks/>
          </p:cNvSpPr>
          <p:nvPr/>
        </p:nvSpPr>
        <p:spPr bwMode="auto">
          <a:xfrm>
            <a:off x="5797950" y="5076314"/>
            <a:ext cx="1174563" cy="166139"/>
          </a:xfrm>
          <a:custGeom>
            <a:avLst/>
            <a:gdLst/>
            <a:ahLst/>
            <a:cxnLst>
              <a:cxn ang="0">
                <a:pos x="40" y="95"/>
              </a:cxn>
              <a:cxn ang="0">
                <a:pos x="90" y="95"/>
              </a:cxn>
              <a:cxn ang="0">
                <a:pos x="130" y="95"/>
              </a:cxn>
              <a:cxn ang="0">
                <a:pos x="167" y="95"/>
              </a:cxn>
              <a:cxn ang="0">
                <a:pos x="202" y="95"/>
              </a:cxn>
              <a:cxn ang="0">
                <a:pos x="243" y="95"/>
              </a:cxn>
              <a:cxn ang="0">
                <a:pos x="294" y="95"/>
              </a:cxn>
              <a:cxn ang="0">
                <a:pos x="360" y="95"/>
              </a:cxn>
              <a:cxn ang="0">
                <a:pos x="445" y="95"/>
              </a:cxn>
              <a:cxn ang="0">
                <a:pos x="552" y="95"/>
              </a:cxn>
              <a:cxn ang="0">
                <a:pos x="686" y="95"/>
              </a:cxn>
              <a:cxn ang="0">
                <a:pos x="672" y="87"/>
              </a:cxn>
              <a:cxn ang="0">
                <a:pos x="662" y="80"/>
              </a:cxn>
              <a:cxn ang="0">
                <a:pos x="653" y="75"/>
              </a:cxn>
              <a:cxn ang="0">
                <a:pos x="645" y="71"/>
              </a:cxn>
              <a:cxn ang="0">
                <a:pos x="637" y="66"/>
              </a:cxn>
              <a:cxn ang="0">
                <a:pos x="626" y="59"/>
              </a:cxn>
              <a:cxn ang="0">
                <a:pos x="613" y="51"/>
              </a:cxn>
              <a:cxn ang="0">
                <a:pos x="597" y="42"/>
              </a:cxn>
              <a:cxn ang="0">
                <a:pos x="576" y="29"/>
              </a:cxn>
              <a:cxn ang="0">
                <a:pos x="550" y="13"/>
              </a:cxn>
              <a:cxn ang="0">
                <a:pos x="517" y="0"/>
              </a:cxn>
              <a:cxn ang="0">
                <a:pos x="490" y="0"/>
              </a:cxn>
              <a:cxn ang="0">
                <a:pos x="466" y="0"/>
              </a:cxn>
              <a:cxn ang="0">
                <a:pos x="446" y="0"/>
              </a:cxn>
              <a:cxn ang="0">
                <a:pos x="427" y="0"/>
              </a:cxn>
              <a:cxn ang="0">
                <a:pos x="406" y="0"/>
              </a:cxn>
              <a:cxn ang="0">
                <a:pos x="381" y="0"/>
              </a:cxn>
              <a:cxn ang="0">
                <a:pos x="349" y="0"/>
              </a:cxn>
              <a:cxn ang="0">
                <a:pos x="307" y="0"/>
              </a:cxn>
              <a:cxn ang="0">
                <a:pos x="254" y="0"/>
              </a:cxn>
              <a:cxn ang="0">
                <a:pos x="187" y="0"/>
              </a:cxn>
              <a:cxn ang="0">
                <a:pos x="152" y="5"/>
              </a:cxn>
              <a:cxn ang="0">
                <a:pos x="141" y="13"/>
              </a:cxn>
              <a:cxn ang="0">
                <a:pos x="131" y="18"/>
              </a:cxn>
              <a:cxn ang="0">
                <a:pos x="123" y="23"/>
              </a:cxn>
              <a:cxn ang="0">
                <a:pos x="115" y="27"/>
              </a:cxn>
              <a:cxn ang="0">
                <a:pos x="104" y="34"/>
              </a:cxn>
              <a:cxn ang="0">
                <a:pos x="93" y="42"/>
              </a:cxn>
              <a:cxn ang="0">
                <a:pos x="77" y="50"/>
              </a:cxn>
              <a:cxn ang="0">
                <a:pos x="58" y="61"/>
              </a:cxn>
              <a:cxn ang="0">
                <a:pos x="32" y="75"/>
              </a:cxn>
              <a:cxn ang="0">
                <a:pos x="0" y="95"/>
              </a:cxn>
            </a:cxnLst>
            <a:rect l="0" t="0" r="r" b="b"/>
            <a:pathLst>
              <a:path w="686" h="95">
                <a:moveTo>
                  <a:pt x="0" y="95"/>
                </a:moveTo>
                <a:lnTo>
                  <a:pt x="21" y="95"/>
                </a:lnTo>
                <a:lnTo>
                  <a:pt x="40" y="95"/>
                </a:lnTo>
                <a:lnTo>
                  <a:pt x="58" y="95"/>
                </a:lnTo>
                <a:lnTo>
                  <a:pt x="74" y="95"/>
                </a:lnTo>
                <a:lnTo>
                  <a:pt x="90" y="95"/>
                </a:lnTo>
                <a:lnTo>
                  <a:pt x="103" y="95"/>
                </a:lnTo>
                <a:lnTo>
                  <a:pt x="117" y="95"/>
                </a:lnTo>
                <a:lnTo>
                  <a:pt x="130" y="95"/>
                </a:lnTo>
                <a:lnTo>
                  <a:pt x="143" y="95"/>
                </a:lnTo>
                <a:lnTo>
                  <a:pt x="154" y="95"/>
                </a:lnTo>
                <a:lnTo>
                  <a:pt x="167" y="95"/>
                </a:lnTo>
                <a:lnTo>
                  <a:pt x="178" y="95"/>
                </a:lnTo>
                <a:lnTo>
                  <a:pt x="190" y="95"/>
                </a:lnTo>
                <a:lnTo>
                  <a:pt x="202" y="95"/>
                </a:lnTo>
                <a:lnTo>
                  <a:pt x="216" y="95"/>
                </a:lnTo>
                <a:lnTo>
                  <a:pt x="229" y="95"/>
                </a:lnTo>
                <a:lnTo>
                  <a:pt x="243" y="95"/>
                </a:lnTo>
                <a:lnTo>
                  <a:pt x="261" y="95"/>
                </a:lnTo>
                <a:lnTo>
                  <a:pt x="277" y="95"/>
                </a:lnTo>
                <a:lnTo>
                  <a:pt x="294" y="95"/>
                </a:lnTo>
                <a:lnTo>
                  <a:pt x="315" y="95"/>
                </a:lnTo>
                <a:lnTo>
                  <a:pt x="338" y="95"/>
                </a:lnTo>
                <a:lnTo>
                  <a:pt x="360" y="95"/>
                </a:lnTo>
                <a:lnTo>
                  <a:pt x="387" y="95"/>
                </a:lnTo>
                <a:lnTo>
                  <a:pt x="414" y="95"/>
                </a:lnTo>
                <a:lnTo>
                  <a:pt x="445" y="95"/>
                </a:lnTo>
                <a:lnTo>
                  <a:pt x="477" y="95"/>
                </a:lnTo>
                <a:lnTo>
                  <a:pt x="512" y="95"/>
                </a:lnTo>
                <a:lnTo>
                  <a:pt x="552" y="95"/>
                </a:lnTo>
                <a:lnTo>
                  <a:pt x="592" y="95"/>
                </a:lnTo>
                <a:lnTo>
                  <a:pt x="637" y="95"/>
                </a:lnTo>
                <a:lnTo>
                  <a:pt x="686" y="95"/>
                </a:lnTo>
                <a:lnTo>
                  <a:pt x="680" y="93"/>
                </a:lnTo>
                <a:lnTo>
                  <a:pt x="677" y="90"/>
                </a:lnTo>
                <a:lnTo>
                  <a:pt x="672" y="87"/>
                </a:lnTo>
                <a:lnTo>
                  <a:pt x="669" y="85"/>
                </a:lnTo>
                <a:lnTo>
                  <a:pt x="665" y="83"/>
                </a:lnTo>
                <a:lnTo>
                  <a:pt x="662" y="80"/>
                </a:lnTo>
                <a:lnTo>
                  <a:pt x="659" y="79"/>
                </a:lnTo>
                <a:lnTo>
                  <a:pt x="656" y="77"/>
                </a:lnTo>
                <a:lnTo>
                  <a:pt x="653" y="75"/>
                </a:lnTo>
                <a:lnTo>
                  <a:pt x="651" y="74"/>
                </a:lnTo>
                <a:lnTo>
                  <a:pt x="648" y="72"/>
                </a:lnTo>
                <a:lnTo>
                  <a:pt x="645" y="71"/>
                </a:lnTo>
                <a:lnTo>
                  <a:pt x="641" y="69"/>
                </a:lnTo>
                <a:lnTo>
                  <a:pt x="640" y="67"/>
                </a:lnTo>
                <a:lnTo>
                  <a:pt x="637" y="66"/>
                </a:lnTo>
                <a:lnTo>
                  <a:pt x="632" y="64"/>
                </a:lnTo>
                <a:lnTo>
                  <a:pt x="630" y="61"/>
                </a:lnTo>
                <a:lnTo>
                  <a:pt x="626" y="59"/>
                </a:lnTo>
                <a:lnTo>
                  <a:pt x="622" y="56"/>
                </a:lnTo>
                <a:lnTo>
                  <a:pt x="618" y="55"/>
                </a:lnTo>
                <a:lnTo>
                  <a:pt x="613" y="51"/>
                </a:lnTo>
                <a:lnTo>
                  <a:pt x="608" y="48"/>
                </a:lnTo>
                <a:lnTo>
                  <a:pt x="603" y="45"/>
                </a:lnTo>
                <a:lnTo>
                  <a:pt x="597" y="42"/>
                </a:lnTo>
                <a:lnTo>
                  <a:pt x="590" y="39"/>
                </a:lnTo>
                <a:lnTo>
                  <a:pt x="584" y="34"/>
                </a:lnTo>
                <a:lnTo>
                  <a:pt x="576" y="29"/>
                </a:lnTo>
                <a:lnTo>
                  <a:pt x="568" y="24"/>
                </a:lnTo>
                <a:lnTo>
                  <a:pt x="558" y="19"/>
                </a:lnTo>
                <a:lnTo>
                  <a:pt x="550" y="13"/>
                </a:lnTo>
                <a:lnTo>
                  <a:pt x="539" y="7"/>
                </a:lnTo>
                <a:lnTo>
                  <a:pt x="528" y="0"/>
                </a:lnTo>
                <a:lnTo>
                  <a:pt x="517" y="0"/>
                </a:lnTo>
                <a:lnTo>
                  <a:pt x="507" y="0"/>
                </a:lnTo>
                <a:lnTo>
                  <a:pt x="498" y="0"/>
                </a:lnTo>
                <a:lnTo>
                  <a:pt x="490" y="0"/>
                </a:lnTo>
                <a:lnTo>
                  <a:pt x="482" y="0"/>
                </a:lnTo>
                <a:lnTo>
                  <a:pt x="474" y="0"/>
                </a:lnTo>
                <a:lnTo>
                  <a:pt x="466" y="0"/>
                </a:lnTo>
                <a:lnTo>
                  <a:pt x="459" y="0"/>
                </a:lnTo>
                <a:lnTo>
                  <a:pt x="453" y="0"/>
                </a:lnTo>
                <a:lnTo>
                  <a:pt x="446" y="0"/>
                </a:lnTo>
                <a:lnTo>
                  <a:pt x="440" y="0"/>
                </a:lnTo>
                <a:lnTo>
                  <a:pt x="434" y="0"/>
                </a:lnTo>
                <a:lnTo>
                  <a:pt x="427" y="0"/>
                </a:lnTo>
                <a:lnTo>
                  <a:pt x="421" y="0"/>
                </a:lnTo>
                <a:lnTo>
                  <a:pt x="413" y="0"/>
                </a:lnTo>
                <a:lnTo>
                  <a:pt x="406" y="0"/>
                </a:lnTo>
                <a:lnTo>
                  <a:pt x="398" y="0"/>
                </a:lnTo>
                <a:lnTo>
                  <a:pt x="389" y="0"/>
                </a:lnTo>
                <a:lnTo>
                  <a:pt x="381" y="0"/>
                </a:lnTo>
                <a:lnTo>
                  <a:pt x="371" y="0"/>
                </a:lnTo>
                <a:lnTo>
                  <a:pt x="360" y="0"/>
                </a:lnTo>
                <a:lnTo>
                  <a:pt x="349" y="0"/>
                </a:lnTo>
                <a:lnTo>
                  <a:pt x="336" y="0"/>
                </a:lnTo>
                <a:lnTo>
                  <a:pt x="322" y="0"/>
                </a:lnTo>
                <a:lnTo>
                  <a:pt x="307" y="0"/>
                </a:lnTo>
                <a:lnTo>
                  <a:pt x="290" y="0"/>
                </a:lnTo>
                <a:lnTo>
                  <a:pt x="274" y="0"/>
                </a:lnTo>
                <a:lnTo>
                  <a:pt x="254" y="0"/>
                </a:lnTo>
                <a:lnTo>
                  <a:pt x="234" y="0"/>
                </a:lnTo>
                <a:lnTo>
                  <a:pt x="211" y="0"/>
                </a:lnTo>
                <a:lnTo>
                  <a:pt x="187" y="0"/>
                </a:lnTo>
                <a:lnTo>
                  <a:pt x="162" y="0"/>
                </a:lnTo>
                <a:lnTo>
                  <a:pt x="157" y="3"/>
                </a:lnTo>
                <a:lnTo>
                  <a:pt x="152" y="5"/>
                </a:lnTo>
                <a:lnTo>
                  <a:pt x="149" y="8"/>
                </a:lnTo>
                <a:lnTo>
                  <a:pt x="144" y="10"/>
                </a:lnTo>
                <a:lnTo>
                  <a:pt x="141" y="13"/>
                </a:lnTo>
                <a:lnTo>
                  <a:pt x="138" y="15"/>
                </a:lnTo>
                <a:lnTo>
                  <a:pt x="135" y="16"/>
                </a:lnTo>
                <a:lnTo>
                  <a:pt x="131" y="18"/>
                </a:lnTo>
                <a:lnTo>
                  <a:pt x="128" y="19"/>
                </a:lnTo>
                <a:lnTo>
                  <a:pt x="127" y="21"/>
                </a:lnTo>
                <a:lnTo>
                  <a:pt x="123" y="23"/>
                </a:lnTo>
                <a:lnTo>
                  <a:pt x="120" y="24"/>
                </a:lnTo>
                <a:lnTo>
                  <a:pt x="119" y="26"/>
                </a:lnTo>
                <a:lnTo>
                  <a:pt x="115" y="27"/>
                </a:lnTo>
                <a:lnTo>
                  <a:pt x="112" y="29"/>
                </a:lnTo>
                <a:lnTo>
                  <a:pt x="109" y="32"/>
                </a:lnTo>
                <a:lnTo>
                  <a:pt x="104" y="34"/>
                </a:lnTo>
                <a:lnTo>
                  <a:pt x="101" y="35"/>
                </a:lnTo>
                <a:lnTo>
                  <a:pt x="96" y="39"/>
                </a:lnTo>
                <a:lnTo>
                  <a:pt x="93" y="42"/>
                </a:lnTo>
                <a:lnTo>
                  <a:pt x="88" y="43"/>
                </a:lnTo>
                <a:lnTo>
                  <a:pt x="83" y="47"/>
                </a:lnTo>
                <a:lnTo>
                  <a:pt x="77" y="50"/>
                </a:lnTo>
                <a:lnTo>
                  <a:pt x="71" y="53"/>
                </a:lnTo>
                <a:lnTo>
                  <a:pt x="64" y="58"/>
                </a:lnTo>
                <a:lnTo>
                  <a:pt x="58" y="61"/>
                </a:lnTo>
                <a:lnTo>
                  <a:pt x="50" y="66"/>
                </a:lnTo>
                <a:lnTo>
                  <a:pt x="42" y="71"/>
                </a:lnTo>
                <a:lnTo>
                  <a:pt x="32" y="75"/>
                </a:lnTo>
                <a:lnTo>
                  <a:pt x="23" y="82"/>
                </a:lnTo>
                <a:lnTo>
                  <a:pt x="13" y="88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838A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3" name="Freeform 266"/>
          <p:cNvSpPr>
            <a:spLocks/>
          </p:cNvSpPr>
          <p:nvPr/>
        </p:nvSpPr>
        <p:spPr bwMode="auto">
          <a:xfrm>
            <a:off x="5815895" y="5076314"/>
            <a:ext cx="1138673" cy="166139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664" y="95"/>
              </a:cxn>
              <a:cxn ang="0">
                <a:pos x="506" y="0"/>
              </a:cxn>
              <a:cxn ang="0">
                <a:pos x="164" y="0"/>
              </a:cxn>
              <a:cxn ang="0">
                <a:pos x="0" y="95"/>
              </a:cxn>
              <a:cxn ang="0">
                <a:pos x="0" y="95"/>
              </a:cxn>
            </a:cxnLst>
            <a:rect l="0" t="0" r="r" b="b"/>
            <a:pathLst>
              <a:path w="664" h="95">
                <a:moveTo>
                  <a:pt x="0" y="95"/>
                </a:moveTo>
                <a:lnTo>
                  <a:pt x="664" y="95"/>
                </a:lnTo>
                <a:lnTo>
                  <a:pt x="506" y="0"/>
                </a:lnTo>
                <a:lnTo>
                  <a:pt x="164" y="0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4" name="Freeform 267"/>
          <p:cNvSpPr>
            <a:spLocks/>
          </p:cNvSpPr>
          <p:nvPr/>
        </p:nvSpPr>
        <p:spPr bwMode="auto">
          <a:xfrm>
            <a:off x="5625029" y="5275680"/>
            <a:ext cx="1520406" cy="4203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6" y="0"/>
              </a:cxn>
              <a:cxn ang="0">
                <a:pos x="888" y="241"/>
              </a:cxn>
              <a:cxn ang="0">
                <a:pos x="2" y="241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888" h="241">
                <a:moveTo>
                  <a:pt x="0" y="0"/>
                </a:moveTo>
                <a:lnTo>
                  <a:pt x="886" y="0"/>
                </a:lnTo>
                <a:lnTo>
                  <a:pt x="888" y="241"/>
                </a:lnTo>
                <a:lnTo>
                  <a:pt x="2" y="241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5" name="Freeform 268"/>
          <p:cNvSpPr>
            <a:spLocks/>
          </p:cNvSpPr>
          <p:nvPr/>
        </p:nvSpPr>
        <p:spPr bwMode="auto">
          <a:xfrm>
            <a:off x="5613609" y="5684382"/>
            <a:ext cx="1543245" cy="44857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0" y="0"/>
              </a:cxn>
              <a:cxn ang="0">
                <a:pos x="0" y="25"/>
              </a:cxn>
              <a:cxn ang="0">
                <a:pos x="900" y="25"/>
              </a:cxn>
              <a:cxn ang="0">
                <a:pos x="900" y="0"/>
              </a:cxn>
              <a:cxn ang="0">
                <a:pos x="900" y="0"/>
              </a:cxn>
            </a:cxnLst>
            <a:rect l="0" t="0" r="r" b="b"/>
            <a:pathLst>
              <a:path w="900" h="25">
                <a:moveTo>
                  <a:pt x="900" y="0"/>
                </a:moveTo>
                <a:lnTo>
                  <a:pt x="0" y="0"/>
                </a:lnTo>
                <a:lnTo>
                  <a:pt x="0" y="25"/>
                </a:lnTo>
                <a:lnTo>
                  <a:pt x="900" y="25"/>
                </a:lnTo>
                <a:lnTo>
                  <a:pt x="900" y="0"/>
                </a:lnTo>
                <a:lnTo>
                  <a:pt x="900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6" name="Freeform 269"/>
          <p:cNvSpPr>
            <a:spLocks/>
          </p:cNvSpPr>
          <p:nvPr/>
        </p:nvSpPr>
        <p:spPr bwMode="auto">
          <a:xfrm>
            <a:off x="7036135" y="5297278"/>
            <a:ext cx="81567" cy="375474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215"/>
              </a:cxn>
              <a:cxn ang="0">
                <a:pos x="0" y="215"/>
              </a:cxn>
              <a:cxn ang="0">
                <a:pos x="0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48" h="215">
                <a:moveTo>
                  <a:pt x="48" y="0"/>
                </a:moveTo>
                <a:lnTo>
                  <a:pt x="48" y="215"/>
                </a:lnTo>
                <a:lnTo>
                  <a:pt x="0" y="215"/>
                </a:lnTo>
                <a:lnTo>
                  <a:pt x="0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7" name="Freeform 270"/>
          <p:cNvSpPr>
            <a:spLocks/>
          </p:cNvSpPr>
          <p:nvPr/>
        </p:nvSpPr>
        <p:spPr bwMode="auto">
          <a:xfrm>
            <a:off x="7032872" y="5298940"/>
            <a:ext cx="81567" cy="37713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216"/>
              </a:cxn>
              <a:cxn ang="0">
                <a:pos x="0" y="216"/>
              </a:cxn>
              <a:cxn ang="0">
                <a:pos x="0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48" h="216">
                <a:moveTo>
                  <a:pt x="48" y="0"/>
                </a:moveTo>
                <a:lnTo>
                  <a:pt x="48" y="216"/>
                </a:lnTo>
                <a:lnTo>
                  <a:pt x="0" y="216"/>
                </a:lnTo>
                <a:lnTo>
                  <a:pt x="0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8" name="Freeform 271"/>
          <p:cNvSpPr>
            <a:spLocks/>
          </p:cNvSpPr>
          <p:nvPr/>
        </p:nvSpPr>
        <p:spPr bwMode="auto">
          <a:xfrm>
            <a:off x="7036135" y="5297278"/>
            <a:ext cx="78304" cy="375474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215"/>
              </a:cxn>
              <a:cxn ang="0">
                <a:pos x="0" y="215"/>
              </a:cxn>
              <a:cxn ang="0">
                <a:pos x="0" y="0"/>
              </a:cxn>
              <a:cxn ang="0">
                <a:pos x="46" y="0"/>
              </a:cxn>
              <a:cxn ang="0">
                <a:pos x="46" y="0"/>
              </a:cxn>
              <a:cxn ang="0">
                <a:pos x="46" y="0"/>
              </a:cxn>
            </a:cxnLst>
            <a:rect l="0" t="0" r="r" b="b"/>
            <a:pathLst>
              <a:path w="46" h="215">
                <a:moveTo>
                  <a:pt x="46" y="0"/>
                </a:moveTo>
                <a:lnTo>
                  <a:pt x="46" y="215"/>
                </a:lnTo>
                <a:lnTo>
                  <a:pt x="0" y="215"/>
                </a:lnTo>
                <a:lnTo>
                  <a:pt x="0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9" name="Freeform 272"/>
          <p:cNvSpPr>
            <a:spLocks/>
          </p:cNvSpPr>
          <p:nvPr/>
        </p:nvSpPr>
        <p:spPr bwMode="auto">
          <a:xfrm>
            <a:off x="7054080" y="5317215"/>
            <a:ext cx="19576" cy="340584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195"/>
              </a:cxn>
              <a:cxn ang="0">
                <a:pos x="0" y="195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2" h="195">
                <a:moveTo>
                  <a:pt x="12" y="0"/>
                </a:moveTo>
                <a:lnTo>
                  <a:pt x="12" y="195"/>
                </a:lnTo>
                <a:lnTo>
                  <a:pt x="0" y="195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0" name="Freeform 273"/>
          <p:cNvSpPr>
            <a:spLocks/>
          </p:cNvSpPr>
          <p:nvPr/>
        </p:nvSpPr>
        <p:spPr bwMode="auto">
          <a:xfrm>
            <a:off x="7054080" y="5317215"/>
            <a:ext cx="53834" cy="340584"/>
          </a:xfrm>
          <a:custGeom>
            <a:avLst/>
            <a:gdLst/>
            <a:ahLst/>
            <a:cxnLst>
              <a:cxn ang="0">
                <a:pos x="6" y="188"/>
              </a:cxn>
              <a:cxn ang="0">
                <a:pos x="6" y="8"/>
              </a:cxn>
              <a:cxn ang="0">
                <a:pos x="0" y="0"/>
              </a:cxn>
              <a:cxn ang="0">
                <a:pos x="12" y="0"/>
              </a:cxn>
              <a:cxn ang="0">
                <a:pos x="12" y="70"/>
              </a:cxn>
              <a:cxn ang="0">
                <a:pos x="32" y="70"/>
              </a:cxn>
              <a:cxn ang="0">
                <a:pos x="32" y="126"/>
              </a:cxn>
              <a:cxn ang="0">
                <a:pos x="12" y="126"/>
              </a:cxn>
              <a:cxn ang="0">
                <a:pos x="12" y="195"/>
              </a:cxn>
              <a:cxn ang="0">
                <a:pos x="6" y="188"/>
              </a:cxn>
              <a:cxn ang="0">
                <a:pos x="6" y="188"/>
              </a:cxn>
              <a:cxn ang="0">
                <a:pos x="6" y="188"/>
              </a:cxn>
            </a:cxnLst>
            <a:rect l="0" t="0" r="r" b="b"/>
            <a:pathLst>
              <a:path w="32" h="195">
                <a:moveTo>
                  <a:pt x="6" y="188"/>
                </a:moveTo>
                <a:lnTo>
                  <a:pt x="6" y="8"/>
                </a:lnTo>
                <a:lnTo>
                  <a:pt x="0" y="0"/>
                </a:lnTo>
                <a:lnTo>
                  <a:pt x="12" y="0"/>
                </a:lnTo>
                <a:lnTo>
                  <a:pt x="12" y="70"/>
                </a:lnTo>
                <a:lnTo>
                  <a:pt x="32" y="70"/>
                </a:lnTo>
                <a:lnTo>
                  <a:pt x="32" y="126"/>
                </a:lnTo>
                <a:lnTo>
                  <a:pt x="12" y="126"/>
                </a:lnTo>
                <a:lnTo>
                  <a:pt x="12" y="195"/>
                </a:lnTo>
                <a:lnTo>
                  <a:pt x="6" y="188"/>
                </a:lnTo>
                <a:lnTo>
                  <a:pt x="6" y="188"/>
                </a:lnTo>
                <a:lnTo>
                  <a:pt x="6" y="188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1" name="Freeform 274"/>
          <p:cNvSpPr>
            <a:spLocks/>
          </p:cNvSpPr>
          <p:nvPr/>
        </p:nvSpPr>
        <p:spPr bwMode="auto">
          <a:xfrm>
            <a:off x="7058974" y="5325522"/>
            <a:ext cx="8157" cy="322309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185"/>
              </a:cxn>
              <a:cxn ang="0">
                <a:pos x="0" y="185"/>
              </a:cxn>
              <a:cxn ang="0">
                <a:pos x="0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" h="185">
                <a:moveTo>
                  <a:pt x="5" y="0"/>
                </a:moveTo>
                <a:lnTo>
                  <a:pt x="5" y="185"/>
                </a:lnTo>
                <a:lnTo>
                  <a:pt x="0" y="185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2" name="Freeform 275"/>
          <p:cNvSpPr>
            <a:spLocks/>
          </p:cNvSpPr>
          <p:nvPr/>
        </p:nvSpPr>
        <p:spPr bwMode="auto">
          <a:xfrm>
            <a:off x="7067130" y="5438496"/>
            <a:ext cx="40783" cy="98022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5"/>
              </a:cxn>
              <a:cxn ang="0">
                <a:pos x="0" y="50"/>
              </a:cxn>
              <a:cxn ang="0">
                <a:pos x="24" y="56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24" h="56">
                <a:moveTo>
                  <a:pt x="24" y="0"/>
                </a:moveTo>
                <a:lnTo>
                  <a:pt x="0" y="5"/>
                </a:lnTo>
                <a:lnTo>
                  <a:pt x="0" y="50"/>
                </a:lnTo>
                <a:lnTo>
                  <a:pt x="24" y="56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3" name="Freeform 276"/>
          <p:cNvSpPr>
            <a:spLocks/>
          </p:cNvSpPr>
          <p:nvPr/>
        </p:nvSpPr>
        <p:spPr bwMode="auto">
          <a:xfrm>
            <a:off x="7067130" y="5526550"/>
            <a:ext cx="40783" cy="9968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0" y="0"/>
              </a:cxn>
              <a:cxn ang="0">
                <a:pos x="24" y="6"/>
              </a:cxn>
              <a:cxn ang="0">
                <a:pos x="6" y="6"/>
              </a:cxn>
              <a:cxn ang="0">
                <a:pos x="6" y="6"/>
              </a:cxn>
            </a:cxnLst>
            <a:rect l="0" t="0" r="r" b="b"/>
            <a:pathLst>
              <a:path w="24" h="6">
                <a:moveTo>
                  <a:pt x="6" y="6"/>
                </a:moveTo>
                <a:lnTo>
                  <a:pt x="0" y="0"/>
                </a:lnTo>
                <a:lnTo>
                  <a:pt x="24" y="6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4" name="Freeform 277"/>
          <p:cNvSpPr>
            <a:spLocks/>
          </p:cNvSpPr>
          <p:nvPr/>
        </p:nvSpPr>
        <p:spPr bwMode="auto">
          <a:xfrm>
            <a:off x="7094863" y="5568084"/>
            <a:ext cx="13051" cy="3322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19"/>
              </a:cxn>
              <a:cxn ang="0">
                <a:pos x="0" y="19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8" h="19">
                <a:moveTo>
                  <a:pt x="8" y="0"/>
                </a:moveTo>
                <a:lnTo>
                  <a:pt x="8" y="19"/>
                </a:lnTo>
                <a:lnTo>
                  <a:pt x="0" y="19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5" name="Freeform 278"/>
          <p:cNvSpPr>
            <a:spLocks/>
          </p:cNvSpPr>
          <p:nvPr/>
        </p:nvSpPr>
        <p:spPr bwMode="auto">
          <a:xfrm>
            <a:off x="7088338" y="5350443"/>
            <a:ext cx="19576" cy="49842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0" y="0"/>
              </a:cxn>
              <a:cxn ang="0">
                <a:pos x="12" y="0"/>
              </a:cxn>
              <a:cxn ang="0">
                <a:pos x="12" y="29"/>
              </a:cxn>
              <a:cxn ang="0">
                <a:pos x="0" y="29"/>
              </a:cxn>
              <a:cxn ang="0">
                <a:pos x="0" y="29"/>
              </a:cxn>
            </a:cxnLst>
            <a:rect l="0" t="0" r="r" b="b"/>
            <a:pathLst>
              <a:path w="12" h="29">
                <a:moveTo>
                  <a:pt x="0" y="29"/>
                </a:moveTo>
                <a:lnTo>
                  <a:pt x="0" y="0"/>
                </a:lnTo>
                <a:lnTo>
                  <a:pt x="12" y="0"/>
                </a:lnTo>
                <a:lnTo>
                  <a:pt x="12" y="29"/>
                </a:lnTo>
                <a:lnTo>
                  <a:pt x="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6" name="Freeform 279"/>
          <p:cNvSpPr>
            <a:spLocks/>
          </p:cNvSpPr>
          <p:nvPr/>
        </p:nvSpPr>
        <p:spPr bwMode="auto">
          <a:xfrm>
            <a:off x="7088338" y="5358750"/>
            <a:ext cx="16313" cy="4153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0" y="0"/>
              </a:cxn>
              <a:cxn ang="0">
                <a:pos x="1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10" h="24">
                <a:moveTo>
                  <a:pt x="0" y="24"/>
                </a:moveTo>
                <a:lnTo>
                  <a:pt x="0" y="0"/>
                </a:lnTo>
                <a:lnTo>
                  <a:pt x="10" y="0"/>
                </a:lnTo>
                <a:lnTo>
                  <a:pt x="1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7" name="Freeform 280"/>
          <p:cNvSpPr>
            <a:spLocks/>
          </p:cNvSpPr>
          <p:nvPr/>
        </p:nvSpPr>
        <p:spPr bwMode="auto">
          <a:xfrm>
            <a:off x="7094863" y="5573069"/>
            <a:ext cx="6525" cy="2824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16"/>
              </a:cxn>
              <a:cxn ang="0">
                <a:pos x="0" y="16"/>
              </a:cxn>
              <a:cxn ang="0">
                <a:pos x="0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4" h="16">
                <a:moveTo>
                  <a:pt x="4" y="0"/>
                </a:moveTo>
                <a:lnTo>
                  <a:pt x="4" y="16"/>
                </a:lnTo>
                <a:lnTo>
                  <a:pt x="0" y="16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131A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8" name="Freeform 281"/>
          <p:cNvSpPr>
            <a:spLocks/>
          </p:cNvSpPr>
          <p:nvPr/>
        </p:nvSpPr>
        <p:spPr bwMode="auto">
          <a:xfrm>
            <a:off x="7091601" y="5353765"/>
            <a:ext cx="13051" cy="3821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0"/>
              </a:cxn>
              <a:cxn ang="0">
                <a:pos x="8" y="0"/>
              </a:cxn>
              <a:cxn ang="0">
                <a:pos x="8" y="22"/>
              </a:cxn>
              <a:cxn ang="0">
                <a:pos x="0" y="22"/>
              </a:cxn>
              <a:cxn ang="0">
                <a:pos x="0" y="22"/>
              </a:cxn>
            </a:cxnLst>
            <a:rect l="0" t="0" r="r" b="b"/>
            <a:pathLst>
              <a:path w="8" h="22">
                <a:moveTo>
                  <a:pt x="0" y="22"/>
                </a:moveTo>
                <a:lnTo>
                  <a:pt x="0" y="0"/>
                </a:lnTo>
                <a:lnTo>
                  <a:pt x="8" y="0"/>
                </a:lnTo>
                <a:lnTo>
                  <a:pt x="8" y="22"/>
                </a:lnTo>
                <a:lnTo>
                  <a:pt x="0" y="22"/>
                </a:lnTo>
                <a:lnTo>
                  <a:pt x="0" y="22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79" name="Freeform 282"/>
          <p:cNvSpPr>
            <a:spLocks/>
          </p:cNvSpPr>
          <p:nvPr/>
        </p:nvSpPr>
        <p:spPr bwMode="auto">
          <a:xfrm>
            <a:off x="5719646" y="5576391"/>
            <a:ext cx="53834" cy="564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2"/>
              </a:cxn>
              <a:cxn ang="0">
                <a:pos x="1" y="11"/>
              </a:cxn>
              <a:cxn ang="0">
                <a:pos x="3" y="8"/>
              </a:cxn>
              <a:cxn ang="0">
                <a:pos x="5" y="4"/>
              </a:cxn>
              <a:cxn ang="0">
                <a:pos x="8" y="3"/>
              </a:cxn>
              <a:cxn ang="0">
                <a:pos x="9" y="1"/>
              </a:cxn>
              <a:cxn ang="0">
                <a:pos x="13" y="1"/>
              </a:cxn>
              <a:cxn ang="0">
                <a:pos x="16" y="0"/>
              </a:cxn>
              <a:cxn ang="0">
                <a:pos x="19" y="1"/>
              </a:cxn>
              <a:cxn ang="0">
                <a:pos x="22" y="1"/>
              </a:cxn>
              <a:cxn ang="0">
                <a:pos x="25" y="3"/>
              </a:cxn>
              <a:cxn ang="0">
                <a:pos x="27" y="4"/>
              </a:cxn>
              <a:cxn ang="0">
                <a:pos x="29" y="8"/>
              </a:cxn>
              <a:cxn ang="0">
                <a:pos x="30" y="11"/>
              </a:cxn>
              <a:cxn ang="0">
                <a:pos x="32" y="12"/>
              </a:cxn>
              <a:cxn ang="0">
                <a:pos x="32" y="16"/>
              </a:cxn>
              <a:cxn ang="0">
                <a:pos x="32" y="19"/>
              </a:cxn>
              <a:cxn ang="0">
                <a:pos x="30" y="22"/>
              </a:cxn>
              <a:cxn ang="0">
                <a:pos x="29" y="25"/>
              </a:cxn>
              <a:cxn ang="0">
                <a:pos x="27" y="27"/>
              </a:cxn>
              <a:cxn ang="0">
                <a:pos x="25" y="30"/>
              </a:cxn>
              <a:cxn ang="0">
                <a:pos x="22" y="30"/>
              </a:cxn>
              <a:cxn ang="0">
                <a:pos x="19" y="32"/>
              </a:cxn>
              <a:cxn ang="0">
                <a:pos x="16" y="32"/>
              </a:cxn>
              <a:cxn ang="0">
                <a:pos x="13" y="32"/>
              </a:cxn>
              <a:cxn ang="0">
                <a:pos x="9" y="30"/>
              </a:cxn>
              <a:cxn ang="0">
                <a:pos x="8" y="30"/>
              </a:cxn>
              <a:cxn ang="0">
                <a:pos x="5" y="27"/>
              </a:cxn>
              <a:cxn ang="0">
                <a:pos x="3" y="25"/>
              </a:cxn>
              <a:cxn ang="0">
                <a:pos x="1" y="22"/>
              </a:cxn>
              <a:cxn ang="0">
                <a:pos x="0" y="19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0" y="12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8" y="3"/>
                </a:lnTo>
                <a:lnTo>
                  <a:pt x="9" y="1"/>
                </a:lnTo>
                <a:lnTo>
                  <a:pt x="13" y="1"/>
                </a:lnTo>
                <a:lnTo>
                  <a:pt x="16" y="0"/>
                </a:lnTo>
                <a:lnTo>
                  <a:pt x="19" y="1"/>
                </a:lnTo>
                <a:lnTo>
                  <a:pt x="22" y="1"/>
                </a:lnTo>
                <a:lnTo>
                  <a:pt x="25" y="3"/>
                </a:lnTo>
                <a:lnTo>
                  <a:pt x="27" y="4"/>
                </a:lnTo>
                <a:lnTo>
                  <a:pt x="29" y="8"/>
                </a:lnTo>
                <a:lnTo>
                  <a:pt x="30" y="11"/>
                </a:lnTo>
                <a:lnTo>
                  <a:pt x="32" y="12"/>
                </a:lnTo>
                <a:lnTo>
                  <a:pt x="32" y="16"/>
                </a:lnTo>
                <a:lnTo>
                  <a:pt x="32" y="19"/>
                </a:lnTo>
                <a:lnTo>
                  <a:pt x="30" y="22"/>
                </a:lnTo>
                <a:lnTo>
                  <a:pt x="29" y="25"/>
                </a:lnTo>
                <a:lnTo>
                  <a:pt x="27" y="27"/>
                </a:lnTo>
                <a:lnTo>
                  <a:pt x="25" y="30"/>
                </a:lnTo>
                <a:lnTo>
                  <a:pt x="22" y="30"/>
                </a:lnTo>
                <a:lnTo>
                  <a:pt x="19" y="32"/>
                </a:lnTo>
                <a:lnTo>
                  <a:pt x="16" y="32"/>
                </a:lnTo>
                <a:lnTo>
                  <a:pt x="13" y="32"/>
                </a:lnTo>
                <a:lnTo>
                  <a:pt x="9" y="30"/>
                </a:lnTo>
                <a:lnTo>
                  <a:pt x="8" y="30"/>
                </a:lnTo>
                <a:lnTo>
                  <a:pt x="5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0" name="Freeform 283"/>
          <p:cNvSpPr>
            <a:spLocks/>
          </p:cNvSpPr>
          <p:nvPr/>
        </p:nvSpPr>
        <p:spPr bwMode="auto">
          <a:xfrm>
            <a:off x="5719646" y="5583037"/>
            <a:ext cx="48940" cy="46519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11"/>
              </a:cxn>
              <a:cxn ang="0">
                <a:pos x="1" y="8"/>
              </a:cxn>
              <a:cxn ang="0">
                <a:pos x="3" y="6"/>
              </a:cxn>
              <a:cxn ang="0">
                <a:pos x="5" y="3"/>
              </a:cxn>
              <a:cxn ang="0">
                <a:pos x="6" y="1"/>
              </a:cxn>
              <a:cxn ang="0">
                <a:pos x="9" y="0"/>
              </a:cxn>
              <a:cxn ang="0">
                <a:pos x="11" y="0"/>
              </a:cxn>
              <a:cxn ang="0">
                <a:pos x="14" y="0"/>
              </a:cxn>
              <a:cxn ang="0">
                <a:pos x="17" y="0"/>
              </a:cxn>
              <a:cxn ang="0">
                <a:pos x="19" y="0"/>
              </a:cxn>
              <a:cxn ang="0">
                <a:pos x="22" y="1"/>
              </a:cxn>
              <a:cxn ang="0">
                <a:pos x="24" y="3"/>
              </a:cxn>
              <a:cxn ang="0">
                <a:pos x="25" y="6"/>
              </a:cxn>
              <a:cxn ang="0">
                <a:pos x="27" y="8"/>
              </a:cxn>
              <a:cxn ang="0">
                <a:pos x="29" y="11"/>
              </a:cxn>
              <a:cxn ang="0">
                <a:pos x="29" y="14"/>
              </a:cxn>
              <a:cxn ang="0">
                <a:pos x="29" y="16"/>
              </a:cxn>
              <a:cxn ang="0">
                <a:pos x="27" y="19"/>
              </a:cxn>
              <a:cxn ang="0">
                <a:pos x="25" y="21"/>
              </a:cxn>
              <a:cxn ang="0">
                <a:pos x="24" y="24"/>
              </a:cxn>
              <a:cxn ang="0">
                <a:pos x="22" y="25"/>
              </a:cxn>
              <a:cxn ang="0">
                <a:pos x="19" y="27"/>
              </a:cxn>
              <a:cxn ang="0">
                <a:pos x="17" y="27"/>
              </a:cxn>
              <a:cxn ang="0">
                <a:pos x="14" y="27"/>
              </a:cxn>
              <a:cxn ang="0">
                <a:pos x="11" y="27"/>
              </a:cxn>
              <a:cxn ang="0">
                <a:pos x="9" y="27"/>
              </a:cxn>
              <a:cxn ang="0">
                <a:pos x="6" y="25"/>
              </a:cxn>
              <a:cxn ang="0">
                <a:pos x="5" y="24"/>
              </a:cxn>
              <a:cxn ang="0">
                <a:pos x="3" y="21"/>
              </a:cxn>
              <a:cxn ang="0">
                <a:pos x="1" y="19"/>
              </a:cxn>
              <a:cxn ang="0">
                <a:pos x="0" y="16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29" h="27">
                <a:moveTo>
                  <a:pt x="0" y="14"/>
                </a:move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5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7" y="8"/>
                </a:lnTo>
                <a:lnTo>
                  <a:pt x="29" y="11"/>
                </a:lnTo>
                <a:lnTo>
                  <a:pt x="29" y="14"/>
                </a:lnTo>
                <a:lnTo>
                  <a:pt x="29" y="16"/>
                </a:lnTo>
                <a:lnTo>
                  <a:pt x="27" y="19"/>
                </a:lnTo>
                <a:lnTo>
                  <a:pt x="25" y="21"/>
                </a:lnTo>
                <a:lnTo>
                  <a:pt x="24" y="24"/>
                </a:lnTo>
                <a:lnTo>
                  <a:pt x="22" y="25"/>
                </a:lnTo>
                <a:lnTo>
                  <a:pt x="19" y="27"/>
                </a:lnTo>
                <a:lnTo>
                  <a:pt x="17" y="27"/>
                </a:lnTo>
                <a:lnTo>
                  <a:pt x="14" y="27"/>
                </a:lnTo>
                <a:lnTo>
                  <a:pt x="11" y="27"/>
                </a:lnTo>
                <a:lnTo>
                  <a:pt x="9" y="27"/>
                </a:lnTo>
                <a:lnTo>
                  <a:pt x="6" y="25"/>
                </a:lnTo>
                <a:lnTo>
                  <a:pt x="5" y="24"/>
                </a:lnTo>
                <a:lnTo>
                  <a:pt x="3" y="21"/>
                </a:lnTo>
                <a:lnTo>
                  <a:pt x="1" y="19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ECF3F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1" name="Freeform 284"/>
          <p:cNvSpPr>
            <a:spLocks/>
          </p:cNvSpPr>
          <p:nvPr/>
        </p:nvSpPr>
        <p:spPr bwMode="auto">
          <a:xfrm>
            <a:off x="5724540" y="5588021"/>
            <a:ext cx="37521" cy="18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8"/>
              </a:cxn>
              <a:cxn ang="0">
                <a:pos x="2" y="6"/>
              </a:cxn>
              <a:cxn ang="0">
                <a:pos x="2" y="5"/>
              </a:cxn>
              <a:cxn ang="0">
                <a:pos x="3" y="3"/>
              </a:cxn>
              <a:cxn ang="0">
                <a:pos x="5" y="2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2"/>
              </a:cxn>
              <a:cxn ang="0">
                <a:pos x="19" y="3"/>
              </a:cxn>
              <a:cxn ang="0">
                <a:pos x="21" y="5"/>
              </a:cxn>
              <a:cxn ang="0">
                <a:pos x="21" y="6"/>
              </a:cxn>
              <a:cxn ang="0">
                <a:pos x="22" y="8"/>
              </a:cxn>
              <a:cxn ang="0">
                <a:pos x="22" y="11"/>
              </a:cxn>
              <a:cxn ang="0">
                <a:pos x="19" y="11"/>
              </a:cxn>
              <a:cxn ang="0">
                <a:pos x="19" y="10"/>
              </a:cxn>
              <a:cxn ang="0">
                <a:pos x="19" y="8"/>
              </a:cxn>
              <a:cxn ang="0">
                <a:pos x="18" y="6"/>
              </a:cxn>
              <a:cxn ang="0">
                <a:pos x="16" y="5"/>
              </a:cxn>
              <a:cxn ang="0">
                <a:pos x="16" y="3"/>
              </a:cxn>
              <a:cxn ang="0">
                <a:pos x="14" y="3"/>
              </a:cxn>
              <a:cxn ang="0">
                <a:pos x="13" y="3"/>
              </a:cxn>
              <a:cxn ang="0">
                <a:pos x="11" y="2"/>
              </a:cxn>
              <a:cxn ang="0">
                <a:pos x="10" y="3"/>
              </a:cxn>
              <a:cxn ang="0">
                <a:pos x="8" y="3"/>
              </a:cxn>
              <a:cxn ang="0">
                <a:pos x="6" y="3"/>
              </a:cxn>
              <a:cxn ang="0">
                <a:pos x="6" y="5"/>
              </a:cxn>
              <a:cxn ang="0">
                <a:pos x="5" y="6"/>
              </a:cxn>
              <a:cxn ang="0">
                <a:pos x="3" y="8"/>
              </a:cxn>
              <a:cxn ang="0">
                <a:pos x="3" y="10"/>
              </a:cxn>
              <a:cxn ang="0">
                <a:pos x="3" y="11"/>
              </a:cxn>
              <a:cxn ang="0">
                <a:pos x="0" y="11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22" h="11">
                <a:moveTo>
                  <a:pt x="0" y="11"/>
                </a:moveTo>
                <a:lnTo>
                  <a:pt x="0" y="8"/>
                </a:lnTo>
                <a:lnTo>
                  <a:pt x="2" y="6"/>
                </a:lnTo>
                <a:lnTo>
                  <a:pt x="2" y="5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19" y="3"/>
                </a:lnTo>
                <a:lnTo>
                  <a:pt x="21" y="5"/>
                </a:lnTo>
                <a:lnTo>
                  <a:pt x="21" y="6"/>
                </a:lnTo>
                <a:lnTo>
                  <a:pt x="22" y="8"/>
                </a:lnTo>
                <a:lnTo>
                  <a:pt x="22" y="11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8" y="6"/>
                </a:lnTo>
                <a:lnTo>
                  <a:pt x="16" y="5"/>
                </a:lnTo>
                <a:lnTo>
                  <a:pt x="16" y="3"/>
                </a:lnTo>
                <a:lnTo>
                  <a:pt x="14" y="3"/>
                </a:lnTo>
                <a:lnTo>
                  <a:pt x="13" y="3"/>
                </a:lnTo>
                <a:lnTo>
                  <a:pt x="11" y="2"/>
                </a:lnTo>
                <a:lnTo>
                  <a:pt x="10" y="3"/>
                </a:lnTo>
                <a:lnTo>
                  <a:pt x="8" y="3"/>
                </a:lnTo>
                <a:lnTo>
                  <a:pt x="6" y="3"/>
                </a:lnTo>
                <a:lnTo>
                  <a:pt x="6" y="5"/>
                </a:lnTo>
                <a:lnTo>
                  <a:pt x="5" y="6"/>
                </a:lnTo>
                <a:lnTo>
                  <a:pt x="3" y="8"/>
                </a:lnTo>
                <a:lnTo>
                  <a:pt x="3" y="10"/>
                </a:lnTo>
                <a:lnTo>
                  <a:pt x="3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2" name="Freeform 285"/>
          <p:cNvSpPr>
            <a:spLocks/>
          </p:cNvSpPr>
          <p:nvPr/>
        </p:nvSpPr>
        <p:spPr bwMode="auto">
          <a:xfrm>
            <a:off x="5724540" y="5606296"/>
            <a:ext cx="37521" cy="1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3"/>
              </a:cxn>
              <a:cxn ang="0">
                <a:pos x="2" y="5"/>
              </a:cxn>
              <a:cxn ang="0">
                <a:pos x="3" y="7"/>
              </a:cxn>
              <a:cxn ang="0">
                <a:pos x="5" y="8"/>
              </a:cxn>
              <a:cxn ang="0">
                <a:pos x="8" y="10"/>
              </a:cxn>
              <a:cxn ang="0">
                <a:pos x="10" y="10"/>
              </a:cxn>
              <a:cxn ang="0">
                <a:pos x="11" y="10"/>
              </a:cxn>
              <a:cxn ang="0">
                <a:pos x="14" y="10"/>
              </a:cxn>
              <a:cxn ang="0">
                <a:pos x="16" y="10"/>
              </a:cxn>
              <a:cxn ang="0">
                <a:pos x="18" y="8"/>
              </a:cxn>
              <a:cxn ang="0">
                <a:pos x="19" y="7"/>
              </a:cxn>
              <a:cxn ang="0">
                <a:pos x="21" y="5"/>
              </a:cxn>
              <a:cxn ang="0">
                <a:pos x="21" y="3"/>
              </a:cxn>
              <a:cxn ang="0">
                <a:pos x="22" y="2"/>
              </a:cxn>
              <a:cxn ang="0">
                <a:pos x="22" y="0"/>
              </a:cxn>
              <a:cxn ang="0">
                <a:pos x="19" y="0"/>
              </a:cxn>
              <a:cxn ang="0">
                <a:pos x="19" y="0"/>
              </a:cxn>
              <a:cxn ang="0">
                <a:pos x="19" y="2"/>
              </a:cxn>
              <a:cxn ang="0">
                <a:pos x="18" y="3"/>
              </a:cxn>
              <a:cxn ang="0">
                <a:pos x="16" y="5"/>
              </a:cxn>
              <a:cxn ang="0">
                <a:pos x="16" y="7"/>
              </a:cxn>
              <a:cxn ang="0">
                <a:pos x="14" y="7"/>
              </a:cxn>
              <a:cxn ang="0">
                <a:pos x="13" y="7"/>
              </a:cxn>
              <a:cxn ang="0">
                <a:pos x="11" y="7"/>
              </a:cxn>
              <a:cxn ang="0">
                <a:pos x="10" y="7"/>
              </a:cxn>
              <a:cxn ang="0">
                <a:pos x="8" y="7"/>
              </a:cxn>
              <a:cxn ang="0">
                <a:pos x="6" y="7"/>
              </a:cxn>
              <a:cxn ang="0">
                <a:pos x="6" y="5"/>
              </a:cxn>
              <a:cxn ang="0">
                <a:pos x="5" y="3"/>
              </a:cxn>
              <a:cxn ang="0">
                <a:pos x="3" y="2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2" h="10">
                <a:moveTo>
                  <a:pt x="0" y="0"/>
                </a:moveTo>
                <a:lnTo>
                  <a:pt x="0" y="2"/>
                </a:lnTo>
                <a:lnTo>
                  <a:pt x="2" y="3"/>
                </a:lnTo>
                <a:lnTo>
                  <a:pt x="2" y="5"/>
                </a:lnTo>
                <a:lnTo>
                  <a:pt x="3" y="7"/>
                </a:lnTo>
                <a:lnTo>
                  <a:pt x="5" y="8"/>
                </a:lnTo>
                <a:lnTo>
                  <a:pt x="8" y="10"/>
                </a:lnTo>
                <a:lnTo>
                  <a:pt x="10" y="10"/>
                </a:lnTo>
                <a:lnTo>
                  <a:pt x="11" y="10"/>
                </a:lnTo>
                <a:lnTo>
                  <a:pt x="14" y="10"/>
                </a:lnTo>
                <a:lnTo>
                  <a:pt x="16" y="10"/>
                </a:lnTo>
                <a:lnTo>
                  <a:pt x="18" y="8"/>
                </a:lnTo>
                <a:lnTo>
                  <a:pt x="19" y="7"/>
                </a:lnTo>
                <a:lnTo>
                  <a:pt x="21" y="5"/>
                </a:lnTo>
                <a:lnTo>
                  <a:pt x="21" y="3"/>
                </a:lnTo>
                <a:lnTo>
                  <a:pt x="22" y="2"/>
                </a:lnTo>
                <a:lnTo>
                  <a:pt x="22" y="0"/>
                </a:lnTo>
                <a:lnTo>
                  <a:pt x="19" y="0"/>
                </a:lnTo>
                <a:lnTo>
                  <a:pt x="19" y="0"/>
                </a:lnTo>
                <a:lnTo>
                  <a:pt x="19" y="2"/>
                </a:lnTo>
                <a:lnTo>
                  <a:pt x="18" y="3"/>
                </a:lnTo>
                <a:lnTo>
                  <a:pt x="16" y="5"/>
                </a:lnTo>
                <a:lnTo>
                  <a:pt x="16" y="7"/>
                </a:lnTo>
                <a:lnTo>
                  <a:pt x="14" y="7"/>
                </a:lnTo>
                <a:lnTo>
                  <a:pt x="13" y="7"/>
                </a:lnTo>
                <a:lnTo>
                  <a:pt x="11" y="7"/>
                </a:lnTo>
                <a:lnTo>
                  <a:pt x="10" y="7"/>
                </a:lnTo>
                <a:lnTo>
                  <a:pt x="8" y="7"/>
                </a:lnTo>
                <a:lnTo>
                  <a:pt x="6" y="7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3" name="Freeform 286"/>
          <p:cNvSpPr>
            <a:spLocks/>
          </p:cNvSpPr>
          <p:nvPr/>
        </p:nvSpPr>
        <p:spPr bwMode="auto">
          <a:xfrm>
            <a:off x="5729434" y="5591344"/>
            <a:ext cx="27733" cy="28244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8"/>
              </a:cxn>
              <a:cxn ang="0">
                <a:pos x="0" y="6"/>
              </a:cxn>
              <a:cxn ang="0">
                <a:pos x="2" y="4"/>
              </a:cxn>
              <a:cxn ang="0">
                <a:pos x="3" y="3"/>
              </a:cxn>
              <a:cxn ang="0">
                <a:pos x="3" y="1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10" y="1"/>
              </a:cxn>
              <a:cxn ang="0">
                <a:pos x="11" y="1"/>
              </a:cxn>
              <a:cxn ang="0">
                <a:pos x="13" y="1"/>
              </a:cxn>
              <a:cxn ang="0">
                <a:pos x="13" y="3"/>
              </a:cxn>
              <a:cxn ang="0">
                <a:pos x="15" y="4"/>
              </a:cxn>
              <a:cxn ang="0">
                <a:pos x="16" y="6"/>
              </a:cxn>
              <a:cxn ang="0">
                <a:pos x="16" y="8"/>
              </a:cxn>
              <a:cxn ang="0">
                <a:pos x="16" y="9"/>
              </a:cxn>
              <a:cxn ang="0">
                <a:pos x="16" y="9"/>
              </a:cxn>
              <a:cxn ang="0">
                <a:pos x="16" y="11"/>
              </a:cxn>
              <a:cxn ang="0">
                <a:pos x="15" y="12"/>
              </a:cxn>
              <a:cxn ang="0">
                <a:pos x="13" y="14"/>
              </a:cxn>
              <a:cxn ang="0">
                <a:pos x="13" y="16"/>
              </a:cxn>
              <a:cxn ang="0">
                <a:pos x="11" y="16"/>
              </a:cxn>
              <a:cxn ang="0">
                <a:pos x="10" y="16"/>
              </a:cxn>
              <a:cxn ang="0">
                <a:pos x="8" y="16"/>
              </a:cxn>
              <a:cxn ang="0">
                <a:pos x="7" y="16"/>
              </a:cxn>
              <a:cxn ang="0">
                <a:pos x="5" y="16"/>
              </a:cxn>
              <a:cxn ang="0">
                <a:pos x="3" y="16"/>
              </a:cxn>
              <a:cxn ang="0">
                <a:pos x="3" y="14"/>
              </a:cxn>
              <a:cxn ang="0">
                <a:pos x="2" y="12"/>
              </a:cxn>
              <a:cxn ang="0">
                <a:pos x="0" y="11"/>
              </a:cxn>
              <a:cxn ang="0">
                <a:pos x="0" y="9"/>
              </a:cxn>
              <a:cxn ang="0">
                <a:pos x="0" y="9"/>
              </a:cxn>
            </a:cxnLst>
            <a:rect l="0" t="0" r="r" b="b"/>
            <a:pathLst>
              <a:path w="16" h="16">
                <a:moveTo>
                  <a:pt x="0" y="9"/>
                </a:move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5" y="1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lnTo>
                  <a:pt x="11" y="1"/>
                </a:lnTo>
                <a:lnTo>
                  <a:pt x="13" y="1"/>
                </a:lnTo>
                <a:lnTo>
                  <a:pt x="13" y="3"/>
                </a:lnTo>
                <a:lnTo>
                  <a:pt x="15" y="4"/>
                </a:lnTo>
                <a:lnTo>
                  <a:pt x="16" y="6"/>
                </a:lnTo>
                <a:lnTo>
                  <a:pt x="16" y="8"/>
                </a:lnTo>
                <a:lnTo>
                  <a:pt x="16" y="9"/>
                </a:lnTo>
                <a:lnTo>
                  <a:pt x="16" y="9"/>
                </a:lnTo>
                <a:lnTo>
                  <a:pt x="16" y="11"/>
                </a:lnTo>
                <a:lnTo>
                  <a:pt x="15" y="12"/>
                </a:lnTo>
                <a:lnTo>
                  <a:pt x="13" y="14"/>
                </a:lnTo>
                <a:lnTo>
                  <a:pt x="13" y="16"/>
                </a:lnTo>
                <a:lnTo>
                  <a:pt x="11" y="16"/>
                </a:lnTo>
                <a:lnTo>
                  <a:pt x="10" y="16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3" y="16"/>
                </a:lnTo>
                <a:lnTo>
                  <a:pt x="3" y="14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4" name="Freeform 287"/>
          <p:cNvSpPr>
            <a:spLocks/>
          </p:cNvSpPr>
          <p:nvPr/>
        </p:nvSpPr>
        <p:spPr bwMode="auto">
          <a:xfrm>
            <a:off x="5724540" y="5588021"/>
            <a:ext cx="37521" cy="36551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8"/>
              </a:cxn>
              <a:cxn ang="0">
                <a:pos x="2" y="6"/>
              </a:cxn>
              <a:cxn ang="0">
                <a:pos x="2" y="5"/>
              </a:cxn>
              <a:cxn ang="0">
                <a:pos x="3" y="3"/>
              </a:cxn>
              <a:cxn ang="0">
                <a:pos x="5" y="2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4" y="0"/>
              </a:cxn>
              <a:cxn ang="0">
                <a:pos x="16" y="0"/>
              </a:cxn>
              <a:cxn ang="0">
                <a:pos x="18" y="2"/>
              </a:cxn>
              <a:cxn ang="0">
                <a:pos x="19" y="3"/>
              </a:cxn>
              <a:cxn ang="0">
                <a:pos x="21" y="5"/>
              </a:cxn>
              <a:cxn ang="0">
                <a:pos x="21" y="6"/>
              </a:cxn>
              <a:cxn ang="0">
                <a:pos x="22" y="8"/>
              </a:cxn>
              <a:cxn ang="0">
                <a:pos x="22" y="11"/>
              </a:cxn>
              <a:cxn ang="0">
                <a:pos x="22" y="13"/>
              </a:cxn>
              <a:cxn ang="0">
                <a:pos x="21" y="14"/>
              </a:cxn>
              <a:cxn ang="0">
                <a:pos x="21" y="16"/>
              </a:cxn>
              <a:cxn ang="0">
                <a:pos x="19" y="18"/>
              </a:cxn>
              <a:cxn ang="0">
                <a:pos x="18" y="19"/>
              </a:cxn>
              <a:cxn ang="0">
                <a:pos x="16" y="21"/>
              </a:cxn>
              <a:cxn ang="0">
                <a:pos x="14" y="21"/>
              </a:cxn>
              <a:cxn ang="0">
                <a:pos x="11" y="21"/>
              </a:cxn>
              <a:cxn ang="0">
                <a:pos x="10" y="21"/>
              </a:cxn>
              <a:cxn ang="0">
                <a:pos x="8" y="21"/>
              </a:cxn>
              <a:cxn ang="0">
                <a:pos x="5" y="19"/>
              </a:cxn>
              <a:cxn ang="0">
                <a:pos x="3" y="18"/>
              </a:cxn>
              <a:cxn ang="0">
                <a:pos x="2" y="16"/>
              </a:cxn>
              <a:cxn ang="0">
                <a:pos x="2" y="14"/>
              </a:cxn>
              <a:cxn ang="0">
                <a:pos x="0" y="13"/>
              </a:cxn>
              <a:cxn ang="0">
                <a:pos x="0" y="11"/>
              </a:cxn>
            </a:cxnLst>
            <a:rect l="0" t="0" r="r" b="b"/>
            <a:pathLst>
              <a:path w="22" h="21">
                <a:moveTo>
                  <a:pt x="0" y="11"/>
                </a:moveTo>
                <a:lnTo>
                  <a:pt x="0" y="8"/>
                </a:lnTo>
                <a:lnTo>
                  <a:pt x="2" y="6"/>
                </a:lnTo>
                <a:lnTo>
                  <a:pt x="2" y="5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19" y="3"/>
                </a:lnTo>
                <a:lnTo>
                  <a:pt x="21" y="5"/>
                </a:lnTo>
                <a:lnTo>
                  <a:pt x="21" y="6"/>
                </a:lnTo>
                <a:lnTo>
                  <a:pt x="22" y="8"/>
                </a:lnTo>
                <a:lnTo>
                  <a:pt x="22" y="11"/>
                </a:lnTo>
                <a:lnTo>
                  <a:pt x="22" y="13"/>
                </a:lnTo>
                <a:lnTo>
                  <a:pt x="21" y="14"/>
                </a:lnTo>
                <a:lnTo>
                  <a:pt x="21" y="16"/>
                </a:lnTo>
                <a:lnTo>
                  <a:pt x="19" y="18"/>
                </a:lnTo>
                <a:lnTo>
                  <a:pt x="18" y="19"/>
                </a:lnTo>
                <a:lnTo>
                  <a:pt x="16" y="21"/>
                </a:lnTo>
                <a:lnTo>
                  <a:pt x="14" y="21"/>
                </a:lnTo>
                <a:lnTo>
                  <a:pt x="11" y="21"/>
                </a:lnTo>
                <a:lnTo>
                  <a:pt x="10" y="21"/>
                </a:lnTo>
                <a:lnTo>
                  <a:pt x="8" y="21"/>
                </a:lnTo>
                <a:lnTo>
                  <a:pt x="5" y="19"/>
                </a:lnTo>
                <a:lnTo>
                  <a:pt x="3" y="18"/>
                </a:lnTo>
                <a:lnTo>
                  <a:pt x="2" y="16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5" name="Freeform 288"/>
          <p:cNvSpPr>
            <a:spLocks/>
          </p:cNvSpPr>
          <p:nvPr/>
        </p:nvSpPr>
        <p:spPr bwMode="auto">
          <a:xfrm>
            <a:off x="5740853" y="5591344"/>
            <a:ext cx="4894" cy="996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0"/>
              </a:cxn>
              <a:cxn ang="0">
                <a:pos x="3" y="0"/>
              </a:cxn>
              <a:cxn ang="0">
                <a:pos x="3" y="6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3" h="6">
                <a:moveTo>
                  <a:pt x="0" y="6"/>
                </a:moveTo>
                <a:lnTo>
                  <a:pt x="0" y="0"/>
                </a:lnTo>
                <a:lnTo>
                  <a:pt x="3" y="0"/>
                </a:lnTo>
                <a:lnTo>
                  <a:pt x="3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6" name="Freeform 289"/>
          <p:cNvSpPr>
            <a:spLocks/>
          </p:cNvSpPr>
          <p:nvPr/>
        </p:nvSpPr>
        <p:spPr bwMode="auto">
          <a:xfrm>
            <a:off x="5740853" y="5591344"/>
            <a:ext cx="4894" cy="996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0"/>
              </a:cxn>
              <a:cxn ang="0">
                <a:pos x="3" y="0"/>
              </a:cxn>
              <a:cxn ang="0">
                <a:pos x="3" y="6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3" h="6">
                <a:moveTo>
                  <a:pt x="0" y="6"/>
                </a:moveTo>
                <a:lnTo>
                  <a:pt x="0" y="0"/>
                </a:lnTo>
                <a:lnTo>
                  <a:pt x="3" y="0"/>
                </a:lnTo>
                <a:lnTo>
                  <a:pt x="3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7" name="Rectangle 290"/>
          <p:cNvSpPr>
            <a:spLocks noChangeArrowheads="1"/>
          </p:cNvSpPr>
          <p:nvPr/>
        </p:nvSpPr>
        <p:spPr bwMode="auto">
          <a:xfrm>
            <a:off x="5700070" y="5569746"/>
            <a:ext cx="220230" cy="69778"/>
          </a:xfrm>
          <a:prstGeom prst="rect">
            <a:avLst/>
          </a:prstGeom>
          <a:noFill/>
          <a:ln w="0">
            <a:solidFill>
              <a:srgbClr val="79808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8" name="Rectangle 291"/>
          <p:cNvSpPr>
            <a:spLocks noChangeArrowheads="1"/>
          </p:cNvSpPr>
          <p:nvPr/>
        </p:nvSpPr>
        <p:spPr bwMode="auto">
          <a:xfrm>
            <a:off x="5993711" y="5305585"/>
            <a:ext cx="464931" cy="337262"/>
          </a:xfrm>
          <a:prstGeom prst="rect">
            <a:avLst/>
          </a:prstGeom>
          <a:noFill/>
          <a:ln w="0">
            <a:solidFill>
              <a:srgbClr val="79808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9" name="Rectangle 292"/>
          <p:cNvSpPr>
            <a:spLocks noChangeArrowheads="1"/>
          </p:cNvSpPr>
          <p:nvPr/>
        </p:nvSpPr>
        <p:spPr bwMode="auto">
          <a:xfrm>
            <a:off x="6479849" y="5493322"/>
            <a:ext cx="520397" cy="146202"/>
          </a:xfrm>
          <a:prstGeom prst="rect">
            <a:avLst/>
          </a:prstGeom>
          <a:noFill/>
          <a:ln w="0">
            <a:solidFill>
              <a:srgbClr val="79808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0" name="Freeform 293"/>
          <p:cNvSpPr>
            <a:spLocks/>
          </p:cNvSpPr>
          <p:nvPr/>
        </p:nvSpPr>
        <p:spPr bwMode="auto">
          <a:xfrm>
            <a:off x="5673969" y="5308908"/>
            <a:ext cx="278959" cy="7808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163" y="45"/>
              </a:cxn>
              <a:cxn ang="0">
                <a:pos x="163" y="0"/>
              </a:cxn>
              <a:cxn ang="0">
                <a:pos x="0" y="0"/>
              </a:cxn>
              <a:cxn ang="0">
                <a:pos x="0" y="45"/>
              </a:cxn>
              <a:cxn ang="0">
                <a:pos x="0" y="45"/>
              </a:cxn>
              <a:cxn ang="0">
                <a:pos x="0" y="45"/>
              </a:cxn>
            </a:cxnLst>
            <a:rect l="0" t="0" r="r" b="b"/>
            <a:pathLst>
              <a:path w="163" h="45">
                <a:moveTo>
                  <a:pt x="0" y="45"/>
                </a:moveTo>
                <a:lnTo>
                  <a:pt x="163" y="45"/>
                </a:lnTo>
                <a:lnTo>
                  <a:pt x="163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1" name="Freeform 294"/>
          <p:cNvSpPr>
            <a:spLocks/>
          </p:cNvSpPr>
          <p:nvPr/>
        </p:nvSpPr>
        <p:spPr bwMode="auto">
          <a:xfrm>
            <a:off x="5793056" y="5576391"/>
            <a:ext cx="112562" cy="56487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0"/>
              </a:cxn>
              <a:cxn ang="0">
                <a:pos x="66" y="0"/>
              </a:cxn>
              <a:cxn ang="0">
                <a:pos x="66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</a:cxnLst>
            <a:rect l="0" t="0" r="r" b="b"/>
            <a:pathLst>
              <a:path w="66" h="32">
                <a:moveTo>
                  <a:pt x="0" y="32"/>
                </a:moveTo>
                <a:lnTo>
                  <a:pt x="0" y="0"/>
                </a:lnTo>
                <a:lnTo>
                  <a:pt x="66" y="0"/>
                </a:lnTo>
                <a:lnTo>
                  <a:pt x="66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2C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2" name="Freeform 295"/>
          <p:cNvSpPr>
            <a:spLocks/>
          </p:cNvSpPr>
          <p:nvPr/>
        </p:nvSpPr>
        <p:spPr bwMode="auto">
          <a:xfrm>
            <a:off x="5797950" y="5583037"/>
            <a:ext cx="101143" cy="46519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0" y="0"/>
              </a:cxn>
              <a:cxn ang="0">
                <a:pos x="59" y="0"/>
              </a:cxn>
              <a:cxn ang="0">
                <a:pos x="59" y="27"/>
              </a:cxn>
              <a:cxn ang="0">
                <a:pos x="0" y="27"/>
              </a:cxn>
              <a:cxn ang="0">
                <a:pos x="0" y="27"/>
              </a:cxn>
              <a:cxn ang="0">
                <a:pos x="0" y="27"/>
              </a:cxn>
            </a:cxnLst>
            <a:rect l="0" t="0" r="r" b="b"/>
            <a:pathLst>
              <a:path w="59" h="27">
                <a:moveTo>
                  <a:pt x="0" y="27"/>
                </a:moveTo>
                <a:lnTo>
                  <a:pt x="0" y="0"/>
                </a:lnTo>
                <a:lnTo>
                  <a:pt x="59" y="0"/>
                </a:lnTo>
                <a:lnTo>
                  <a:pt x="59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3" name="Freeform 296"/>
          <p:cNvSpPr>
            <a:spLocks/>
          </p:cNvSpPr>
          <p:nvPr/>
        </p:nvSpPr>
        <p:spPr bwMode="auto">
          <a:xfrm>
            <a:off x="5815895" y="5583037"/>
            <a:ext cx="63622" cy="46519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0" y="0"/>
              </a:cxn>
              <a:cxn ang="0">
                <a:pos x="37" y="0"/>
              </a:cxn>
              <a:cxn ang="0">
                <a:pos x="37" y="27"/>
              </a:cxn>
              <a:cxn ang="0">
                <a:pos x="0" y="27"/>
              </a:cxn>
              <a:cxn ang="0">
                <a:pos x="0" y="27"/>
              </a:cxn>
            </a:cxnLst>
            <a:rect l="0" t="0" r="r" b="b"/>
            <a:pathLst>
              <a:path w="37" h="27">
                <a:moveTo>
                  <a:pt x="0" y="27"/>
                </a:moveTo>
                <a:lnTo>
                  <a:pt x="0" y="0"/>
                </a:lnTo>
                <a:lnTo>
                  <a:pt x="37" y="0"/>
                </a:lnTo>
                <a:lnTo>
                  <a:pt x="37" y="27"/>
                </a:lnTo>
                <a:lnTo>
                  <a:pt x="0" y="27"/>
                </a:lnTo>
                <a:lnTo>
                  <a:pt x="0" y="27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4" name="Freeform 297"/>
          <p:cNvSpPr>
            <a:spLocks/>
          </p:cNvSpPr>
          <p:nvPr/>
        </p:nvSpPr>
        <p:spPr bwMode="auto">
          <a:xfrm>
            <a:off x="5828946" y="5583037"/>
            <a:ext cx="42415" cy="46519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0" y="0"/>
              </a:cxn>
              <a:cxn ang="0">
                <a:pos x="25" y="0"/>
              </a:cxn>
              <a:cxn ang="0">
                <a:pos x="25" y="27"/>
              </a:cxn>
              <a:cxn ang="0">
                <a:pos x="0" y="27"/>
              </a:cxn>
              <a:cxn ang="0">
                <a:pos x="0" y="27"/>
              </a:cxn>
            </a:cxnLst>
            <a:rect l="0" t="0" r="r" b="b"/>
            <a:pathLst>
              <a:path w="25" h="27">
                <a:moveTo>
                  <a:pt x="0" y="27"/>
                </a:moveTo>
                <a:lnTo>
                  <a:pt x="0" y="0"/>
                </a:lnTo>
                <a:lnTo>
                  <a:pt x="25" y="0"/>
                </a:lnTo>
                <a:lnTo>
                  <a:pt x="25" y="27"/>
                </a:lnTo>
                <a:lnTo>
                  <a:pt x="0" y="27"/>
                </a:lnTo>
                <a:lnTo>
                  <a:pt x="0" y="27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5" name="Freeform 298"/>
          <p:cNvSpPr>
            <a:spLocks/>
          </p:cNvSpPr>
          <p:nvPr/>
        </p:nvSpPr>
        <p:spPr bwMode="auto">
          <a:xfrm>
            <a:off x="5687019" y="3946570"/>
            <a:ext cx="1385005" cy="1148019"/>
          </a:xfrm>
          <a:custGeom>
            <a:avLst/>
            <a:gdLst/>
            <a:ahLst/>
            <a:cxnLst>
              <a:cxn ang="0">
                <a:pos x="802" y="658"/>
              </a:cxn>
              <a:cxn ang="0">
                <a:pos x="6" y="658"/>
              </a:cxn>
              <a:cxn ang="0">
                <a:pos x="6" y="658"/>
              </a:cxn>
              <a:cxn ang="0">
                <a:pos x="4" y="658"/>
              </a:cxn>
              <a:cxn ang="0">
                <a:pos x="3" y="658"/>
              </a:cxn>
              <a:cxn ang="0">
                <a:pos x="1" y="656"/>
              </a:cxn>
              <a:cxn ang="0">
                <a:pos x="1" y="655"/>
              </a:cxn>
              <a:cxn ang="0">
                <a:pos x="0" y="655"/>
              </a:cxn>
              <a:cxn ang="0">
                <a:pos x="0" y="653"/>
              </a:cxn>
              <a:cxn ang="0">
                <a:pos x="0" y="651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1" y="2"/>
              </a:cxn>
              <a:cxn ang="0">
                <a:pos x="3" y="2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  <a:cxn ang="0">
                <a:pos x="802" y="0"/>
              </a:cxn>
              <a:cxn ang="0">
                <a:pos x="804" y="0"/>
              </a:cxn>
              <a:cxn ang="0">
                <a:pos x="806" y="0"/>
              </a:cxn>
              <a:cxn ang="0">
                <a:pos x="806" y="2"/>
              </a:cxn>
              <a:cxn ang="0">
                <a:pos x="807" y="2"/>
              </a:cxn>
              <a:cxn ang="0">
                <a:pos x="809" y="4"/>
              </a:cxn>
              <a:cxn ang="0">
                <a:pos x="809" y="5"/>
              </a:cxn>
              <a:cxn ang="0">
                <a:pos x="809" y="5"/>
              </a:cxn>
              <a:cxn ang="0">
                <a:pos x="809" y="7"/>
              </a:cxn>
              <a:cxn ang="0">
                <a:pos x="809" y="651"/>
              </a:cxn>
              <a:cxn ang="0">
                <a:pos x="809" y="653"/>
              </a:cxn>
              <a:cxn ang="0">
                <a:pos x="809" y="655"/>
              </a:cxn>
              <a:cxn ang="0">
                <a:pos x="809" y="655"/>
              </a:cxn>
              <a:cxn ang="0">
                <a:pos x="807" y="656"/>
              </a:cxn>
              <a:cxn ang="0">
                <a:pos x="806" y="658"/>
              </a:cxn>
              <a:cxn ang="0">
                <a:pos x="806" y="658"/>
              </a:cxn>
              <a:cxn ang="0">
                <a:pos x="804" y="658"/>
              </a:cxn>
              <a:cxn ang="0">
                <a:pos x="802" y="658"/>
              </a:cxn>
              <a:cxn ang="0">
                <a:pos x="802" y="658"/>
              </a:cxn>
            </a:cxnLst>
            <a:rect l="0" t="0" r="r" b="b"/>
            <a:pathLst>
              <a:path w="809" h="658">
                <a:moveTo>
                  <a:pt x="802" y="658"/>
                </a:moveTo>
                <a:lnTo>
                  <a:pt x="6" y="658"/>
                </a:lnTo>
                <a:lnTo>
                  <a:pt x="6" y="658"/>
                </a:lnTo>
                <a:lnTo>
                  <a:pt x="4" y="658"/>
                </a:lnTo>
                <a:lnTo>
                  <a:pt x="3" y="658"/>
                </a:lnTo>
                <a:lnTo>
                  <a:pt x="1" y="656"/>
                </a:lnTo>
                <a:lnTo>
                  <a:pt x="1" y="655"/>
                </a:lnTo>
                <a:lnTo>
                  <a:pt x="0" y="655"/>
                </a:lnTo>
                <a:lnTo>
                  <a:pt x="0" y="653"/>
                </a:lnTo>
                <a:lnTo>
                  <a:pt x="0" y="651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02" y="0"/>
                </a:lnTo>
                <a:lnTo>
                  <a:pt x="804" y="0"/>
                </a:lnTo>
                <a:lnTo>
                  <a:pt x="806" y="0"/>
                </a:lnTo>
                <a:lnTo>
                  <a:pt x="806" y="2"/>
                </a:lnTo>
                <a:lnTo>
                  <a:pt x="807" y="2"/>
                </a:lnTo>
                <a:lnTo>
                  <a:pt x="809" y="4"/>
                </a:lnTo>
                <a:lnTo>
                  <a:pt x="809" y="5"/>
                </a:lnTo>
                <a:lnTo>
                  <a:pt x="809" y="5"/>
                </a:lnTo>
                <a:lnTo>
                  <a:pt x="809" y="7"/>
                </a:lnTo>
                <a:lnTo>
                  <a:pt x="809" y="651"/>
                </a:lnTo>
                <a:lnTo>
                  <a:pt x="809" y="653"/>
                </a:lnTo>
                <a:lnTo>
                  <a:pt x="809" y="655"/>
                </a:lnTo>
                <a:lnTo>
                  <a:pt x="809" y="655"/>
                </a:lnTo>
                <a:lnTo>
                  <a:pt x="807" y="656"/>
                </a:lnTo>
                <a:lnTo>
                  <a:pt x="806" y="658"/>
                </a:lnTo>
                <a:lnTo>
                  <a:pt x="806" y="658"/>
                </a:lnTo>
                <a:lnTo>
                  <a:pt x="804" y="658"/>
                </a:lnTo>
                <a:lnTo>
                  <a:pt x="802" y="658"/>
                </a:lnTo>
                <a:lnTo>
                  <a:pt x="802" y="658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6" name="Freeform 299"/>
          <p:cNvSpPr>
            <a:spLocks/>
          </p:cNvSpPr>
          <p:nvPr/>
        </p:nvSpPr>
        <p:spPr bwMode="auto">
          <a:xfrm>
            <a:off x="5687019" y="3946570"/>
            <a:ext cx="1385005" cy="1148019"/>
          </a:xfrm>
          <a:custGeom>
            <a:avLst/>
            <a:gdLst/>
            <a:ahLst/>
            <a:cxnLst>
              <a:cxn ang="0">
                <a:pos x="802" y="658"/>
              </a:cxn>
              <a:cxn ang="0">
                <a:pos x="6" y="658"/>
              </a:cxn>
              <a:cxn ang="0">
                <a:pos x="6" y="658"/>
              </a:cxn>
              <a:cxn ang="0">
                <a:pos x="4" y="658"/>
              </a:cxn>
              <a:cxn ang="0">
                <a:pos x="3" y="658"/>
              </a:cxn>
              <a:cxn ang="0">
                <a:pos x="1" y="656"/>
              </a:cxn>
              <a:cxn ang="0">
                <a:pos x="1" y="655"/>
              </a:cxn>
              <a:cxn ang="0">
                <a:pos x="0" y="655"/>
              </a:cxn>
              <a:cxn ang="0">
                <a:pos x="0" y="653"/>
              </a:cxn>
              <a:cxn ang="0">
                <a:pos x="0" y="651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1" y="2"/>
              </a:cxn>
              <a:cxn ang="0">
                <a:pos x="3" y="2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  <a:cxn ang="0">
                <a:pos x="802" y="0"/>
              </a:cxn>
              <a:cxn ang="0">
                <a:pos x="804" y="0"/>
              </a:cxn>
              <a:cxn ang="0">
                <a:pos x="806" y="0"/>
              </a:cxn>
              <a:cxn ang="0">
                <a:pos x="806" y="2"/>
              </a:cxn>
              <a:cxn ang="0">
                <a:pos x="807" y="2"/>
              </a:cxn>
              <a:cxn ang="0">
                <a:pos x="809" y="4"/>
              </a:cxn>
              <a:cxn ang="0">
                <a:pos x="809" y="5"/>
              </a:cxn>
              <a:cxn ang="0">
                <a:pos x="809" y="5"/>
              </a:cxn>
              <a:cxn ang="0">
                <a:pos x="809" y="7"/>
              </a:cxn>
              <a:cxn ang="0">
                <a:pos x="809" y="651"/>
              </a:cxn>
              <a:cxn ang="0">
                <a:pos x="809" y="653"/>
              </a:cxn>
              <a:cxn ang="0">
                <a:pos x="809" y="655"/>
              </a:cxn>
              <a:cxn ang="0">
                <a:pos x="809" y="655"/>
              </a:cxn>
              <a:cxn ang="0">
                <a:pos x="807" y="656"/>
              </a:cxn>
              <a:cxn ang="0">
                <a:pos x="806" y="658"/>
              </a:cxn>
              <a:cxn ang="0">
                <a:pos x="806" y="658"/>
              </a:cxn>
              <a:cxn ang="0">
                <a:pos x="804" y="658"/>
              </a:cxn>
              <a:cxn ang="0">
                <a:pos x="802" y="658"/>
              </a:cxn>
              <a:cxn ang="0">
                <a:pos x="802" y="658"/>
              </a:cxn>
            </a:cxnLst>
            <a:rect l="0" t="0" r="r" b="b"/>
            <a:pathLst>
              <a:path w="809" h="658">
                <a:moveTo>
                  <a:pt x="802" y="658"/>
                </a:moveTo>
                <a:lnTo>
                  <a:pt x="6" y="658"/>
                </a:lnTo>
                <a:lnTo>
                  <a:pt x="6" y="658"/>
                </a:lnTo>
                <a:lnTo>
                  <a:pt x="4" y="658"/>
                </a:lnTo>
                <a:lnTo>
                  <a:pt x="3" y="658"/>
                </a:lnTo>
                <a:lnTo>
                  <a:pt x="1" y="656"/>
                </a:lnTo>
                <a:lnTo>
                  <a:pt x="1" y="655"/>
                </a:lnTo>
                <a:lnTo>
                  <a:pt x="0" y="655"/>
                </a:lnTo>
                <a:lnTo>
                  <a:pt x="0" y="653"/>
                </a:lnTo>
                <a:lnTo>
                  <a:pt x="0" y="651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802" y="0"/>
                </a:lnTo>
                <a:lnTo>
                  <a:pt x="804" y="0"/>
                </a:lnTo>
                <a:lnTo>
                  <a:pt x="806" y="0"/>
                </a:lnTo>
                <a:lnTo>
                  <a:pt x="806" y="2"/>
                </a:lnTo>
                <a:lnTo>
                  <a:pt x="807" y="2"/>
                </a:lnTo>
                <a:lnTo>
                  <a:pt x="809" y="4"/>
                </a:lnTo>
                <a:lnTo>
                  <a:pt x="809" y="5"/>
                </a:lnTo>
                <a:lnTo>
                  <a:pt x="809" y="5"/>
                </a:lnTo>
                <a:lnTo>
                  <a:pt x="809" y="7"/>
                </a:lnTo>
                <a:lnTo>
                  <a:pt x="809" y="651"/>
                </a:lnTo>
                <a:lnTo>
                  <a:pt x="809" y="653"/>
                </a:lnTo>
                <a:lnTo>
                  <a:pt x="809" y="655"/>
                </a:lnTo>
                <a:lnTo>
                  <a:pt x="809" y="655"/>
                </a:lnTo>
                <a:lnTo>
                  <a:pt x="807" y="656"/>
                </a:lnTo>
                <a:lnTo>
                  <a:pt x="806" y="658"/>
                </a:lnTo>
                <a:lnTo>
                  <a:pt x="806" y="658"/>
                </a:lnTo>
                <a:lnTo>
                  <a:pt x="804" y="658"/>
                </a:lnTo>
                <a:lnTo>
                  <a:pt x="802" y="658"/>
                </a:lnTo>
                <a:lnTo>
                  <a:pt x="802" y="65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7" name="Freeform 300"/>
          <p:cNvSpPr>
            <a:spLocks/>
          </p:cNvSpPr>
          <p:nvPr/>
        </p:nvSpPr>
        <p:spPr bwMode="auto">
          <a:xfrm>
            <a:off x="5687019" y="3946570"/>
            <a:ext cx="1385005" cy="1148019"/>
          </a:xfrm>
          <a:custGeom>
            <a:avLst/>
            <a:gdLst/>
            <a:ahLst/>
            <a:cxnLst>
              <a:cxn ang="0">
                <a:pos x="809" y="651"/>
              </a:cxn>
              <a:cxn ang="0">
                <a:pos x="809" y="653"/>
              </a:cxn>
              <a:cxn ang="0">
                <a:pos x="809" y="655"/>
              </a:cxn>
              <a:cxn ang="0">
                <a:pos x="809" y="655"/>
              </a:cxn>
              <a:cxn ang="0">
                <a:pos x="807" y="656"/>
              </a:cxn>
              <a:cxn ang="0">
                <a:pos x="806" y="658"/>
              </a:cxn>
              <a:cxn ang="0">
                <a:pos x="806" y="658"/>
              </a:cxn>
              <a:cxn ang="0">
                <a:pos x="804" y="658"/>
              </a:cxn>
              <a:cxn ang="0">
                <a:pos x="802" y="658"/>
              </a:cxn>
              <a:cxn ang="0">
                <a:pos x="6" y="658"/>
              </a:cxn>
              <a:cxn ang="0">
                <a:pos x="6" y="658"/>
              </a:cxn>
              <a:cxn ang="0">
                <a:pos x="4" y="658"/>
              </a:cxn>
              <a:cxn ang="0">
                <a:pos x="3" y="658"/>
              </a:cxn>
              <a:cxn ang="0">
                <a:pos x="1" y="656"/>
              </a:cxn>
              <a:cxn ang="0">
                <a:pos x="1" y="655"/>
              </a:cxn>
              <a:cxn ang="0">
                <a:pos x="0" y="655"/>
              </a:cxn>
              <a:cxn ang="0">
                <a:pos x="0" y="653"/>
              </a:cxn>
              <a:cxn ang="0">
                <a:pos x="0" y="651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1" y="2"/>
              </a:cxn>
              <a:cxn ang="0">
                <a:pos x="3" y="2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809" h="658">
                <a:moveTo>
                  <a:pt x="809" y="651"/>
                </a:moveTo>
                <a:lnTo>
                  <a:pt x="809" y="653"/>
                </a:lnTo>
                <a:lnTo>
                  <a:pt x="809" y="655"/>
                </a:lnTo>
                <a:lnTo>
                  <a:pt x="809" y="655"/>
                </a:lnTo>
                <a:lnTo>
                  <a:pt x="807" y="656"/>
                </a:lnTo>
                <a:lnTo>
                  <a:pt x="806" y="658"/>
                </a:lnTo>
                <a:lnTo>
                  <a:pt x="806" y="658"/>
                </a:lnTo>
                <a:lnTo>
                  <a:pt x="804" y="658"/>
                </a:lnTo>
                <a:lnTo>
                  <a:pt x="802" y="658"/>
                </a:lnTo>
                <a:lnTo>
                  <a:pt x="6" y="658"/>
                </a:lnTo>
                <a:lnTo>
                  <a:pt x="6" y="658"/>
                </a:lnTo>
                <a:lnTo>
                  <a:pt x="4" y="658"/>
                </a:lnTo>
                <a:lnTo>
                  <a:pt x="3" y="658"/>
                </a:lnTo>
                <a:lnTo>
                  <a:pt x="1" y="656"/>
                </a:lnTo>
                <a:lnTo>
                  <a:pt x="1" y="655"/>
                </a:lnTo>
                <a:lnTo>
                  <a:pt x="0" y="655"/>
                </a:lnTo>
                <a:lnTo>
                  <a:pt x="0" y="653"/>
                </a:lnTo>
                <a:lnTo>
                  <a:pt x="0" y="651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noFill/>
          <a:ln w="0">
            <a:solidFill>
              <a:srgbClr val="79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8" name="Freeform 301"/>
          <p:cNvSpPr>
            <a:spLocks/>
          </p:cNvSpPr>
          <p:nvPr/>
        </p:nvSpPr>
        <p:spPr bwMode="auto">
          <a:xfrm>
            <a:off x="5696807" y="3946570"/>
            <a:ext cx="1375217" cy="11347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6" y="0"/>
              </a:cxn>
              <a:cxn ang="0">
                <a:pos x="798" y="0"/>
              </a:cxn>
              <a:cxn ang="0">
                <a:pos x="800" y="0"/>
              </a:cxn>
              <a:cxn ang="0">
                <a:pos x="800" y="2"/>
              </a:cxn>
              <a:cxn ang="0">
                <a:pos x="801" y="2"/>
              </a:cxn>
              <a:cxn ang="0">
                <a:pos x="803" y="4"/>
              </a:cxn>
              <a:cxn ang="0">
                <a:pos x="803" y="5"/>
              </a:cxn>
              <a:cxn ang="0">
                <a:pos x="803" y="5"/>
              </a:cxn>
              <a:cxn ang="0">
                <a:pos x="803" y="7"/>
              </a:cxn>
              <a:cxn ang="0">
                <a:pos x="803" y="651"/>
              </a:cxn>
            </a:cxnLst>
            <a:rect l="0" t="0" r="r" b="b"/>
            <a:pathLst>
              <a:path w="803" h="651">
                <a:moveTo>
                  <a:pt x="0" y="0"/>
                </a:moveTo>
                <a:lnTo>
                  <a:pt x="796" y="0"/>
                </a:lnTo>
                <a:lnTo>
                  <a:pt x="798" y="0"/>
                </a:lnTo>
                <a:lnTo>
                  <a:pt x="800" y="0"/>
                </a:lnTo>
                <a:lnTo>
                  <a:pt x="800" y="2"/>
                </a:lnTo>
                <a:lnTo>
                  <a:pt x="801" y="2"/>
                </a:lnTo>
                <a:lnTo>
                  <a:pt x="803" y="4"/>
                </a:lnTo>
                <a:lnTo>
                  <a:pt x="803" y="5"/>
                </a:lnTo>
                <a:lnTo>
                  <a:pt x="803" y="5"/>
                </a:lnTo>
                <a:lnTo>
                  <a:pt x="803" y="7"/>
                </a:lnTo>
                <a:lnTo>
                  <a:pt x="803" y="651"/>
                </a:lnTo>
              </a:path>
            </a:pathLst>
          </a:custGeom>
          <a:noFill/>
          <a:ln w="0">
            <a:solidFill>
              <a:srgbClr val="DFE6E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9" name="Freeform 302"/>
          <p:cNvSpPr>
            <a:spLocks/>
          </p:cNvSpPr>
          <p:nvPr/>
        </p:nvSpPr>
        <p:spPr bwMode="auto">
          <a:xfrm>
            <a:off x="5770218" y="4041269"/>
            <a:ext cx="1216977" cy="963605"/>
          </a:xfrm>
          <a:custGeom>
            <a:avLst/>
            <a:gdLst/>
            <a:ahLst/>
            <a:cxnLst>
              <a:cxn ang="0">
                <a:pos x="705" y="552"/>
              </a:cxn>
              <a:cxn ang="0">
                <a:pos x="7" y="552"/>
              </a:cxn>
              <a:cxn ang="0">
                <a:pos x="5" y="552"/>
              </a:cxn>
              <a:cxn ang="0">
                <a:pos x="3" y="552"/>
              </a:cxn>
              <a:cxn ang="0">
                <a:pos x="2" y="550"/>
              </a:cxn>
              <a:cxn ang="0">
                <a:pos x="2" y="550"/>
              </a:cxn>
              <a:cxn ang="0">
                <a:pos x="0" y="548"/>
              </a:cxn>
              <a:cxn ang="0">
                <a:pos x="0" y="548"/>
              </a:cxn>
              <a:cxn ang="0">
                <a:pos x="0" y="547"/>
              </a:cxn>
              <a:cxn ang="0">
                <a:pos x="0" y="54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705" y="0"/>
              </a:cxn>
              <a:cxn ang="0">
                <a:pos x="705" y="0"/>
              </a:cxn>
              <a:cxn ang="0">
                <a:pos x="707" y="0"/>
              </a:cxn>
              <a:cxn ang="0">
                <a:pos x="709" y="0"/>
              </a:cxn>
              <a:cxn ang="0">
                <a:pos x="709" y="1"/>
              </a:cxn>
              <a:cxn ang="0">
                <a:pos x="710" y="1"/>
              </a:cxn>
              <a:cxn ang="0">
                <a:pos x="710" y="3"/>
              </a:cxn>
              <a:cxn ang="0">
                <a:pos x="710" y="5"/>
              </a:cxn>
              <a:cxn ang="0">
                <a:pos x="710" y="5"/>
              </a:cxn>
              <a:cxn ang="0">
                <a:pos x="710" y="545"/>
              </a:cxn>
              <a:cxn ang="0">
                <a:pos x="710" y="547"/>
              </a:cxn>
              <a:cxn ang="0">
                <a:pos x="710" y="548"/>
              </a:cxn>
              <a:cxn ang="0">
                <a:pos x="710" y="548"/>
              </a:cxn>
              <a:cxn ang="0">
                <a:pos x="709" y="550"/>
              </a:cxn>
              <a:cxn ang="0">
                <a:pos x="709" y="550"/>
              </a:cxn>
              <a:cxn ang="0">
                <a:pos x="707" y="552"/>
              </a:cxn>
              <a:cxn ang="0">
                <a:pos x="705" y="552"/>
              </a:cxn>
              <a:cxn ang="0">
                <a:pos x="705" y="552"/>
              </a:cxn>
              <a:cxn ang="0">
                <a:pos x="705" y="552"/>
              </a:cxn>
              <a:cxn ang="0">
                <a:pos x="705" y="552"/>
              </a:cxn>
            </a:cxnLst>
            <a:rect l="0" t="0" r="r" b="b"/>
            <a:pathLst>
              <a:path w="710" h="552">
                <a:moveTo>
                  <a:pt x="705" y="552"/>
                </a:moveTo>
                <a:lnTo>
                  <a:pt x="7" y="552"/>
                </a:lnTo>
                <a:lnTo>
                  <a:pt x="5" y="552"/>
                </a:lnTo>
                <a:lnTo>
                  <a:pt x="3" y="552"/>
                </a:lnTo>
                <a:lnTo>
                  <a:pt x="2" y="550"/>
                </a:lnTo>
                <a:lnTo>
                  <a:pt x="2" y="550"/>
                </a:lnTo>
                <a:lnTo>
                  <a:pt x="0" y="548"/>
                </a:lnTo>
                <a:lnTo>
                  <a:pt x="0" y="548"/>
                </a:lnTo>
                <a:lnTo>
                  <a:pt x="0" y="547"/>
                </a:lnTo>
                <a:lnTo>
                  <a:pt x="0" y="54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705" y="0"/>
                </a:lnTo>
                <a:lnTo>
                  <a:pt x="705" y="0"/>
                </a:lnTo>
                <a:lnTo>
                  <a:pt x="707" y="0"/>
                </a:lnTo>
                <a:lnTo>
                  <a:pt x="709" y="0"/>
                </a:lnTo>
                <a:lnTo>
                  <a:pt x="709" y="1"/>
                </a:lnTo>
                <a:lnTo>
                  <a:pt x="710" y="1"/>
                </a:lnTo>
                <a:lnTo>
                  <a:pt x="710" y="3"/>
                </a:lnTo>
                <a:lnTo>
                  <a:pt x="710" y="5"/>
                </a:lnTo>
                <a:lnTo>
                  <a:pt x="710" y="5"/>
                </a:lnTo>
                <a:lnTo>
                  <a:pt x="710" y="545"/>
                </a:lnTo>
                <a:lnTo>
                  <a:pt x="710" y="547"/>
                </a:lnTo>
                <a:lnTo>
                  <a:pt x="710" y="548"/>
                </a:lnTo>
                <a:lnTo>
                  <a:pt x="710" y="548"/>
                </a:lnTo>
                <a:lnTo>
                  <a:pt x="709" y="550"/>
                </a:lnTo>
                <a:lnTo>
                  <a:pt x="709" y="550"/>
                </a:lnTo>
                <a:lnTo>
                  <a:pt x="707" y="552"/>
                </a:lnTo>
                <a:lnTo>
                  <a:pt x="705" y="552"/>
                </a:lnTo>
                <a:lnTo>
                  <a:pt x="705" y="552"/>
                </a:lnTo>
                <a:lnTo>
                  <a:pt x="705" y="552"/>
                </a:lnTo>
                <a:lnTo>
                  <a:pt x="705" y="552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0" name="Freeform 303"/>
          <p:cNvSpPr>
            <a:spLocks/>
          </p:cNvSpPr>
          <p:nvPr/>
        </p:nvSpPr>
        <p:spPr bwMode="auto">
          <a:xfrm>
            <a:off x="5770218" y="4041269"/>
            <a:ext cx="1216977" cy="963605"/>
          </a:xfrm>
          <a:custGeom>
            <a:avLst/>
            <a:gdLst/>
            <a:ahLst/>
            <a:cxnLst>
              <a:cxn ang="0">
                <a:pos x="705" y="552"/>
              </a:cxn>
              <a:cxn ang="0">
                <a:pos x="7" y="552"/>
              </a:cxn>
              <a:cxn ang="0">
                <a:pos x="5" y="552"/>
              </a:cxn>
              <a:cxn ang="0">
                <a:pos x="3" y="552"/>
              </a:cxn>
              <a:cxn ang="0">
                <a:pos x="2" y="550"/>
              </a:cxn>
              <a:cxn ang="0">
                <a:pos x="2" y="550"/>
              </a:cxn>
              <a:cxn ang="0">
                <a:pos x="0" y="548"/>
              </a:cxn>
              <a:cxn ang="0">
                <a:pos x="0" y="548"/>
              </a:cxn>
              <a:cxn ang="0">
                <a:pos x="0" y="547"/>
              </a:cxn>
              <a:cxn ang="0">
                <a:pos x="0" y="54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705" y="0"/>
              </a:cxn>
              <a:cxn ang="0">
                <a:pos x="705" y="0"/>
              </a:cxn>
              <a:cxn ang="0">
                <a:pos x="707" y="0"/>
              </a:cxn>
              <a:cxn ang="0">
                <a:pos x="709" y="0"/>
              </a:cxn>
              <a:cxn ang="0">
                <a:pos x="709" y="1"/>
              </a:cxn>
              <a:cxn ang="0">
                <a:pos x="710" y="1"/>
              </a:cxn>
              <a:cxn ang="0">
                <a:pos x="710" y="3"/>
              </a:cxn>
              <a:cxn ang="0">
                <a:pos x="710" y="5"/>
              </a:cxn>
              <a:cxn ang="0">
                <a:pos x="710" y="5"/>
              </a:cxn>
              <a:cxn ang="0">
                <a:pos x="710" y="545"/>
              </a:cxn>
              <a:cxn ang="0">
                <a:pos x="710" y="547"/>
              </a:cxn>
              <a:cxn ang="0">
                <a:pos x="710" y="548"/>
              </a:cxn>
              <a:cxn ang="0">
                <a:pos x="710" y="548"/>
              </a:cxn>
              <a:cxn ang="0">
                <a:pos x="709" y="550"/>
              </a:cxn>
              <a:cxn ang="0">
                <a:pos x="709" y="550"/>
              </a:cxn>
              <a:cxn ang="0">
                <a:pos x="707" y="552"/>
              </a:cxn>
              <a:cxn ang="0">
                <a:pos x="705" y="552"/>
              </a:cxn>
              <a:cxn ang="0">
                <a:pos x="705" y="552"/>
              </a:cxn>
              <a:cxn ang="0">
                <a:pos x="705" y="552"/>
              </a:cxn>
            </a:cxnLst>
            <a:rect l="0" t="0" r="r" b="b"/>
            <a:pathLst>
              <a:path w="710" h="552">
                <a:moveTo>
                  <a:pt x="705" y="552"/>
                </a:moveTo>
                <a:lnTo>
                  <a:pt x="7" y="552"/>
                </a:lnTo>
                <a:lnTo>
                  <a:pt x="5" y="552"/>
                </a:lnTo>
                <a:lnTo>
                  <a:pt x="3" y="552"/>
                </a:lnTo>
                <a:lnTo>
                  <a:pt x="2" y="550"/>
                </a:lnTo>
                <a:lnTo>
                  <a:pt x="2" y="550"/>
                </a:lnTo>
                <a:lnTo>
                  <a:pt x="0" y="548"/>
                </a:lnTo>
                <a:lnTo>
                  <a:pt x="0" y="548"/>
                </a:lnTo>
                <a:lnTo>
                  <a:pt x="0" y="547"/>
                </a:lnTo>
                <a:lnTo>
                  <a:pt x="0" y="54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705" y="0"/>
                </a:lnTo>
                <a:lnTo>
                  <a:pt x="705" y="0"/>
                </a:lnTo>
                <a:lnTo>
                  <a:pt x="707" y="0"/>
                </a:lnTo>
                <a:lnTo>
                  <a:pt x="709" y="0"/>
                </a:lnTo>
                <a:lnTo>
                  <a:pt x="709" y="1"/>
                </a:lnTo>
                <a:lnTo>
                  <a:pt x="710" y="1"/>
                </a:lnTo>
                <a:lnTo>
                  <a:pt x="710" y="3"/>
                </a:lnTo>
                <a:lnTo>
                  <a:pt x="710" y="5"/>
                </a:lnTo>
                <a:lnTo>
                  <a:pt x="710" y="5"/>
                </a:lnTo>
                <a:lnTo>
                  <a:pt x="710" y="545"/>
                </a:lnTo>
                <a:lnTo>
                  <a:pt x="710" y="547"/>
                </a:lnTo>
                <a:lnTo>
                  <a:pt x="710" y="548"/>
                </a:lnTo>
                <a:lnTo>
                  <a:pt x="710" y="548"/>
                </a:lnTo>
                <a:lnTo>
                  <a:pt x="709" y="550"/>
                </a:lnTo>
                <a:lnTo>
                  <a:pt x="709" y="550"/>
                </a:lnTo>
                <a:lnTo>
                  <a:pt x="707" y="552"/>
                </a:lnTo>
                <a:lnTo>
                  <a:pt x="705" y="552"/>
                </a:lnTo>
                <a:lnTo>
                  <a:pt x="705" y="552"/>
                </a:lnTo>
                <a:lnTo>
                  <a:pt x="705" y="55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1" name="Freeform 304"/>
          <p:cNvSpPr>
            <a:spLocks/>
          </p:cNvSpPr>
          <p:nvPr/>
        </p:nvSpPr>
        <p:spPr bwMode="auto">
          <a:xfrm>
            <a:off x="5770218" y="4041269"/>
            <a:ext cx="1216977" cy="963605"/>
          </a:xfrm>
          <a:custGeom>
            <a:avLst/>
            <a:gdLst/>
            <a:ahLst/>
            <a:cxnLst>
              <a:cxn ang="0">
                <a:pos x="710" y="545"/>
              </a:cxn>
              <a:cxn ang="0">
                <a:pos x="710" y="547"/>
              </a:cxn>
              <a:cxn ang="0">
                <a:pos x="710" y="548"/>
              </a:cxn>
              <a:cxn ang="0">
                <a:pos x="710" y="548"/>
              </a:cxn>
              <a:cxn ang="0">
                <a:pos x="709" y="550"/>
              </a:cxn>
              <a:cxn ang="0">
                <a:pos x="709" y="550"/>
              </a:cxn>
              <a:cxn ang="0">
                <a:pos x="707" y="552"/>
              </a:cxn>
              <a:cxn ang="0">
                <a:pos x="705" y="552"/>
              </a:cxn>
              <a:cxn ang="0">
                <a:pos x="705" y="552"/>
              </a:cxn>
              <a:cxn ang="0">
                <a:pos x="7" y="552"/>
              </a:cxn>
              <a:cxn ang="0">
                <a:pos x="5" y="552"/>
              </a:cxn>
              <a:cxn ang="0">
                <a:pos x="3" y="552"/>
              </a:cxn>
              <a:cxn ang="0">
                <a:pos x="2" y="550"/>
              </a:cxn>
              <a:cxn ang="0">
                <a:pos x="2" y="550"/>
              </a:cxn>
              <a:cxn ang="0">
                <a:pos x="0" y="548"/>
              </a:cxn>
              <a:cxn ang="0">
                <a:pos x="0" y="548"/>
              </a:cxn>
              <a:cxn ang="0">
                <a:pos x="0" y="547"/>
              </a:cxn>
              <a:cxn ang="0">
                <a:pos x="0" y="545"/>
              </a:cxn>
              <a:cxn ang="0">
                <a:pos x="0" y="5"/>
              </a:cxn>
              <a:cxn ang="0">
                <a:pos x="0" y="5"/>
              </a:cxn>
              <a:cxn ang="0">
                <a:pos x="0" y="3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</a:cxnLst>
            <a:rect l="0" t="0" r="r" b="b"/>
            <a:pathLst>
              <a:path w="710" h="552">
                <a:moveTo>
                  <a:pt x="710" y="545"/>
                </a:moveTo>
                <a:lnTo>
                  <a:pt x="710" y="547"/>
                </a:lnTo>
                <a:lnTo>
                  <a:pt x="710" y="548"/>
                </a:lnTo>
                <a:lnTo>
                  <a:pt x="710" y="548"/>
                </a:lnTo>
                <a:lnTo>
                  <a:pt x="709" y="550"/>
                </a:lnTo>
                <a:lnTo>
                  <a:pt x="709" y="550"/>
                </a:lnTo>
                <a:lnTo>
                  <a:pt x="707" y="552"/>
                </a:lnTo>
                <a:lnTo>
                  <a:pt x="705" y="552"/>
                </a:lnTo>
                <a:lnTo>
                  <a:pt x="705" y="552"/>
                </a:lnTo>
                <a:lnTo>
                  <a:pt x="7" y="552"/>
                </a:lnTo>
                <a:lnTo>
                  <a:pt x="5" y="552"/>
                </a:lnTo>
                <a:lnTo>
                  <a:pt x="3" y="552"/>
                </a:lnTo>
                <a:lnTo>
                  <a:pt x="2" y="550"/>
                </a:lnTo>
                <a:lnTo>
                  <a:pt x="2" y="550"/>
                </a:lnTo>
                <a:lnTo>
                  <a:pt x="0" y="548"/>
                </a:lnTo>
                <a:lnTo>
                  <a:pt x="0" y="548"/>
                </a:lnTo>
                <a:lnTo>
                  <a:pt x="0" y="547"/>
                </a:lnTo>
                <a:lnTo>
                  <a:pt x="0" y="54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</a:path>
            </a:pathLst>
          </a:custGeom>
          <a:noFill/>
          <a:ln w="0">
            <a:solidFill>
              <a:srgbClr val="79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2" name="Freeform 305"/>
          <p:cNvSpPr>
            <a:spLocks/>
          </p:cNvSpPr>
          <p:nvPr/>
        </p:nvSpPr>
        <p:spPr bwMode="auto">
          <a:xfrm>
            <a:off x="5778374" y="4041269"/>
            <a:ext cx="1208821" cy="951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0" y="0"/>
              </a:cxn>
              <a:cxn ang="0">
                <a:pos x="700" y="0"/>
              </a:cxn>
              <a:cxn ang="0">
                <a:pos x="702" y="0"/>
              </a:cxn>
              <a:cxn ang="0">
                <a:pos x="704" y="0"/>
              </a:cxn>
              <a:cxn ang="0">
                <a:pos x="704" y="1"/>
              </a:cxn>
              <a:cxn ang="0">
                <a:pos x="705" y="1"/>
              </a:cxn>
              <a:cxn ang="0">
                <a:pos x="705" y="3"/>
              </a:cxn>
              <a:cxn ang="0">
                <a:pos x="705" y="5"/>
              </a:cxn>
              <a:cxn ang="0">
                <a:pos x="705" y="5"/>
              </a:cxn>
              <a:cxn ang="0">
                <a:pos x="705" y="545"/>
              </a:cxn>
            </a:cxnLst>
            <a:rect l="0" t="0" r="r" b="b"/>
            <a:pathLst>
              <a:path w="705" h="545">
                <a:moveTo>
                  <a:pt x="0" y="0"/>
                </a:moveTo>
                <a:lnTo>
                  <a:pt x="700" y="0"/>
                </a:lnTo>
                <a:lnTo>
                  <a:pt x="700" y="0"/>
                </a:lnTo>
                <a:lnTo>
                  <a:pt x="702" y="0"/>
                </a:lnTo>
                <a:lnTo>
                  <a:pt x="704" y="0"/>
                </a:lnTo>
                <a:lnTo>
                  <a:pt x="704" y="1"/>
                </a:lnTo>
                <a:lnTo>
                  <a:pt x="705" y="1"/>
                </a:lnTo>
                <a:lnTo>
                  <a:pt x="705" y="3"/>
                </a:lnTo>
                <a:lnTo>
                  <a:pt x="705" y="5"/>
                </a:lnTo>
                <a:lnTo>
                  <a:pt x="705" y="5"/>
                </a:lnTo>
                <a:lnTo>
                  <a:pt x="705" y="545"/>
                </a:lnTo>
              </a:path>
            </a:pathLst>
          </a:custGeom>
          <a:noFill/>
          <a:ln w="0">
            <a:solidFill>
              <a:srgbClr val="DFE6E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3" name="Freeform 306"/>
          <p:cNvSpPr>
            <a:spLocks/>
          </p:cNvSpPr>
          <p:nvPr/>
        </p:nvSpPr>
        <p:spPr bwMode="auto">
          <a:xfrm>
            <a:off x="5915407" y="4177503"/>
            <a:ext cx="926599" cy="689476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36" y="0"/>
              </a:cxn>
              <a:cxn ang="0">
                <a:pos x="537" y="0"/>
              </a:cxn>
              <a:cxn ang="0">
                <a:pos x="539" y="0"/>
              </a:cxn>
              <a:cxn ang="0">
                <a:pos x="539" y="2"/>
              </a:cxn>
              <a:cxn ang="0">
                <a:pos x="541" y="3"/>
              </a:cxn>
              <a:cxn ang="0">
                <a:pos x="541" y="392"/>
              </a:cxn>
              <a:cxn ang="0">
                <a:pos x="539" y="394"/>
              </a:cxn>
              <a:cxn ang="0">
                <a:pos x="539" y="395"/>
              </a:cxn>
              <a:cxn ang="0">
                <a:pos x="537" y="395"/>
              </a:cxn>
              <a:cxn ang="0">
                <a:pos x="536" y="395"/>
              </a:cxn>
              <a:cxn ang="0">
                <a:pos x="5" y="395"/>
              </a:cxn>
              <a:cxn ang="0">
                <a:pos x="3" y="395"/>
              </a:cxn>
              <a:cxn ang="0">
                <a:pos x="2" y="395"/>
              </a:cxn>
              <a:cxn ang="0">
                <a:pos x="2" y="394"/>
              </a:cxn>
              <a:cxn ang="0">
                <a:pos x="0" y="392"/>
              </a:cxn>
              <a:cxn ang="0">
                <a:pos x="0" y="3"/>
              </a:cxn>
              <a:cxn ang="0">
                <a:pos x="2" y="2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41" h="395">
                <a:moveTo>
                  <a:pt x="5" y="0"/>
                </a:moveTo>
                <a:lnTo>
                  <a:pt x="536" y="0"/>
                </a:lnTo>
                <a:lnTo>
                  <a:pt x="537" y="0"/>
                </a:lnTo>
                <a:lnTo>
                  <a:pt x="539" y="0"/>
                </a:lnTo>
                <a:lnTo>
                  <a:pt x="539" y="2"/>
                </a:lnTo>
                <a:lnTo>
                  <a:pt x="541" y="3"/>
                </a:lnTo>
                <a:lnTo>
                  <a:pt x="541" y="392"/>
                </a:lnTo>
                <a:lnTo>
                  <a:pt x="539" y="394"/>
                </a:lnTo>
                <a:lnTo>
                  <a:pt x="539" y="395"/>
                </a:lnTo>
                <a:lnTo>
                  <a:pt x="537" y="395"/>
                </a:lnTo>
                <a:lnTo>
                  <a:pt x="536" y="395"/>
                </a:lnTo>
                <a:lnTo>
                  <a:pt x="5" y="395"/>
                </a:lnTo>
                <a:lnTo>
                  <a:pt x="3" y="395"/>
                </a:lnTo>
                <a:lnTo>
                  <a:pt x="2" y="395"/>
                </a:lnTo>
                <a:lnTo>
                  <a:pt x="2" y="394"/>
                </a:lnTo>
                <a:lnTo>
                  <a:pt x="0" y="392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46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4" name="Freeform 307"/>
          <p:cNvSpPr>
            <a:spLocks/>
          </p:cNvSpPr>
          <p:nvPr/>
        </p:nvSpPr>
        <p:spPr bwMode="auto">
          <a:xfrm>
            <a:off x="5915407" y="4177503"/>
            <a:ext cx="926599" cy="689476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36" y="0"/>
              </a:cxn>
              <a:cxn ang="0">
                <a:pos x="537" y="0"/>
              </a:cxn>
              <a:cxn ang="0">
                <a:pos x="539" y="0"/>
              </a:cxn>
              <a:cxn ang="0">
                <a:pos x="539" y="2"/>
              </a:cxn>
              <a:cxn ang="0">
                <a:pos x="541" y="3"/>
              </a:cxn>
              <a:cxn ang="0">
                <a:pos x="541" y="392"/>
              </a:cxn>
              <a:cxn ang="0">
                <a:pos x="539" y="394"/>
              </a:cxn>
              <a:cxn ang="0">
                <a:pos x="539" y="395"/>
              </a:cxn>
              <a:cxn ang="0">
                <a:pos x="537" y="395"/>
              </a:cxn>
              <a:cxn ang="0">
                <a:pos x="536" y="395"/>
              </a:cxn>
              <a:cxn ang="0">
                <a:pos x="5" y="395"/>
              </a:cxn>
              <a:cxn ang="0">
                <a:pos x="3" y="395"/>
              </a:cxn>
              <a:cxn ang="0">
                <a:pos x="2" y="395"/>
              </a:cxn>
              <a:cxn ang="0">
                <a:pos x="2" y="394"/>
              </a:cxn>
              <a:cxn ang="0">
                <a:pos x="0" y="392"/>
              </a:cxn>
              <a:cxn ang="0">
                <a:pos x="0" y="3"/>
              </a:cxn>
              <a:cxn ang="0">
                <a:pos x="2" y="2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541" h="395">
                <a:moveTo>
                  <a:pt x="5" y="0"/>
                </a:moveTo>
                <a:lnTo>
                  <a:pt x="536" y="0"/>
                </a:lnTo>
                <a:lnTo>
                  <a:pt x="537" y="0"/>
                </a:lnTo>
                <a:lnTo>
                  <a:pt x="539" y="0"/>
                </a:lnTo>
                <a:lnTo>
                  <a:pt x="539" y="2"/>
                </a:lnTo>
                <a:lnTo>
                  <a:pt x="541" y="3"/>
                </a:lnTo>
                <a:lnTo>
                  <a:pt x="541" y="392"/>
                </a:lnTo>
                <a:lnTo>
                  <a:pt x="539" y="394"/>
                </a:lnTo>
                <a:lnTo>
                  <a:pt x="539" y="395"/>
                </a:lnTo>
                <a:lnTo>
                  <a:pt x="537" y="395"/>
                </a:lnTo>
                <a:lnTo>
                  <a:pt x="536" y="395"/>
                </a:lnTo>
                <a:lnTo>
                  <a:pt x="5" y="395"/>
                </a:lnTo>
                <a:lnTo>
                  <a:pt x="3" y="395"/>
                </a:lnTo>
                <a:lnTo>
                  <a:pt x="2" y="395"/>
                </a:lnTo>
                <a:lnTo>
                  <a:pt x="2" y="394"/>
                </a:lnTo>
                <a:lnTo>
                  <a:pt x="0" y="392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5" name="Freeform 308"/>
          <p:cNvSpPr>
            <a:spLocks/>
          </p:cNvSpPr>
          <p:nvPr/>
        </p:nvSpPr>
        <p:spPr bwMode="auto">
          <a:xfrm>
            <a:off x="5915407" y="4177503"/>
            <a:ext cx="926599" cy="68947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2"/>
              </a:cxn>
              <a:cxn ang="0">
                <a:pos x="2" y="0"/>
              </a:cxn>
              <a:cxn ang="0">
                <a:pos x="3" y="0"/>
              </a:cxn>
              <a:cxn ang="0">
                <a:pos x="5" y="0"/>
              </a:cxn>
              <a:cxn ang="0">
                <a:pos x="536" y="0"/>
              </a:cxn>
              <a:cxn ang="0">
                <a:pos x="537" y="0"/>
              </a:cxn>
              <a:cxn ang="0">
                <a:pos x="539" y="0"/>
              </a:cxn>
              <a:cxn ang="0">
                <a:pos x="539" y="2"/>
              </a:cxn>
              <a:cxn ang="0">
                <a:pos x="541" y="3"/>
              </a:cxn>
              <a:cxn ang="0">
                <a:pos x="541" y="392"/>
              </a:cxn>
              <a:cxn ang="0">
                <a:pos x="539" y="394"/>
              </a:cxn>
              <a:cxn ang="0">
                <a:pos x="539" y="395"/>
              </a:cxn>
              <a:cxn ang="0">
                <a:pos x="537" y="395"/>
              </a:cxn>
              <a:cxn ang="0">
                <a:pos x="536" y="395"/>
              </a:cxn>
            </a:cxnLst>
            <a:rect l="0" t="0" r="r" b="b"/>
            <a:pathLst>
              <a:path w="541" h="395">
                <a:moveTo>
                  <a:pt x="0" y="3"/>
                </a:move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5" y="0"/>
                </a:lnTo>
                <a:lnTo>
                  <a:pt x="536" y="0"/>
                </a:lnTo>
                <a:lnTo>
                  <a:pt x="537" y="0"/>
                </a:lnTo>
                <a:lnTo>
                  <a:pt x="539" y="0"/>
                </a:lnTo>
                <a:lnTo>
                  <a:pt x="539" y="2"/>
                </a:lnTo>
                <a:lnTo>
                  <a:pt x="541" y="3"/>
                </a:lnTo>
                <a:lnTo>
                  <a:pt x="541" y="392"/>
                </a:lnTo>
                <a:lnTo>
                  <a:pt x="539" y="394"/>
                </a:lnTo>
                <a:lnTo>
                  <a:pt x="539" y="395"/>
                </a:lnTo>
                <a:lnTo>
                  <a:pt x="537" y="395"/>
                </a:lnTo>
                <a:lnTo>
                  <a:pt x="536" y="395"/>
                </a:lnTo>
              </a:path>
            </a:pathLst>
          </a:custGeom>
          <a:noFill/>
          <a:ln w="0">
            <a:solidFill>
              <a:srgbClr val="79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6" name="Freeform 309"/>
          <p:cNvSpPr>
            <a:spLocks/>
          </p:cNvSpPr>
          <p:nvPr/>
        </p:nvSpPr>
        <p:spPr bwMode="auto">
          <a:xfrm>
            <a:off x="5915407" y="4182487"/>
            <a:ext cx="918443" cy="684492"/>
          </a:xfrm>
          <a:custGeom>
            <a:avLst/>
            <a:gdLst/>
            <a:ahLst/>
            <a:cxnLst>
              <a:cxn ang="0">
                <a:pos x="536" y="392"/>
              </a:cxn>
              <a:cxn ang="0">
                <a:pos x="5" y="392"/>
              </a:cxn>
              <a:cxn ang="0">
                <a:pos x="3" y="392"/>
              </a:cxn>
              <a:cxn ang="0">
                <a:pos x="2" y="392"/>
              </a:cxn>
              <a:cxn ang="0">
                <a:pos x="2" y="391"/>
              </a:cxn>
              <a:cxn ang="0">
                <a:pos x="0" y="389"/>
              </a:cxn>
              <a:cxn ang="0">
                <a:pos x="0" y="0"/>
              </a:cxn>
            </a:cxnLst>
            <a:rect l="0" t="0" r="r" b="b"/>
            <a:pathLst>
              <a:path w="536" h="392">
                <a:moveTo>
                  <a:pt x="536" y="392"/>
                </a:moveTo>
                <a:lnTo>
                  <a:pt x="5" y="392"/>
                </a:lnTo>
                <a:lnTo>
                  <a:pt x="3" y="392"/>
                </a:lnTo>
                <a:lnTo>
                  <a:pt x="2" y="392"/>
                </a:lnTo>
                <a:lnTo>
                  <a:pt x="2" y="391"/>
                </a:lnTo>
                <a:lnTo>
                  <a:pt x="0" y="38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DFE6E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7" name="Freeform 310"/>
          <p:cNvSpPr>
            <a:spLocks/>
          </p:cNvSpPr>
          <p:nvPr/>
        </p:nvSpPr>
        <p:spPr bwMode="auto">
          <a:xfrm>
            <a:off x="5815895" y="5004874"/>
            <a:ext cx="1135411" cy="41535"/>
          </a:xfrm>
          <a:custGeom>
            <a:avLst/>
            <a:gdLst/>
            <a:ahLst/>
            <a:cxnLst>
              <a:cxn ang="0">
                <a:pos x="662" y="0"/>
              </a:cxn>
              <a:cxn ang="0">
                <a:pos x="642" y="3"/>
              </a:cxn>
              <a:cxn ang="0">
                <a:pos x="621" y="6"/>
              </a:cxn>
              <a:cxn ang="0">
                <a:pos x="602" y="9"/>
              </a:cxn>
              <a:cxn ang="0">
                <a:pos x="581" y="12"/>
              </a:cxn>
              <a:cxn ang="0">
                <a:pos x="560" y="14"/>
              </a:cxn>
              <a:cxn ang="0">
                <a:pos x="541" y="16"/>
              </a:cxn>
              <a:cxn ang="0">
                <a:pos x="520" y="17"/>
              </a:cxn>
              <a:cxn ang="0">
                <a:pos x="498" y="19"/>
              </a:cxn>
              <a:cxn ang="0">
                <a:pos x="477" y="20"/>
              </a:cxn>
              <a:cxn ang="0">
                <a:pos x="456" y="20"/>
              </a:cxn>
              <a:cxn ang="0">
                <a:pos x="435" y="22"/>
              </a:cxn>
              <a:cxn ang="0">
                <a:pos x="415" y="22"/>
              </a:cxn>
              <a:cxn ang="0">
                <a:pos x="392" y="22"/>
              </a:cxn>
              <a:cxn ang="0">
                <a:pos x="371" y="24"/>
              </a:cxn>
              <a:cxn ang="0">
                <a:pos x="351" y="24"/>
              </a:cxn>
              <a:cxn ang="0">
                <a:pos x="330" y="24"/>
              </a:cxn>
              <a:cxn ang="0">
                <a:pos x="309" y="24"/>
              </a:cxn>
              <a:cxn ang="0">
                <a:pos x="288" y="24"/>
              </a:cxn>
              <a:cxn ang="0">
                <a:pos x="267" y="22"/>
              </a:cxn>
              <a:cxn ang="0">
                <a:pos x="247" y="22"/>
              </a:cxn>
              <a:cxn ang="0">
                <a:pos x="226" y="22"/>
              </a:cxn>
              <a:cxn ang="0">
                <a:pos x="205" y="20"/>
              </a:cxn>
              <a:cxn ang="0">
                <a:pos x="184" y="20"/>
              </a:cxn>
              <a:cxn ang="0">
                <a:pos x="164" y="19"/>
              </a:cxn>
              <a:cxn ang="0">
                <a:pos x="143" y="17"/>
              </a:cxn>
              <a:cxn ang="0">
                <a:pos x="122" y="16"/>
              </a:cxn>
              <a:cxn ang="0">
                <a:pos x="101" y="14"/>
              </a:cxn>
              <a:cxn ang="0">
                <a:pos x="82" y="12"/>
              </a:cxn>
              <a:cxn ang="0">
                <a:pos x="61" y="9"/>
              </a:cxn>
              <a:cxn ang="0">
                <a:pos x="40" y="6"/>
              </a:cxn>
              <a:cxn ang="0">
                <a:pos x="21" y="3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62" h="24">
                <a:moveTo>
                  <a:pt x="0" y="0"/>
                </a:moveTo>
                <a:lnTo>
                  <a:pt x="662" y="0"/>
                </a:lnTo>
                <a:lnTo>
                  <a:pt x="651" y="1"/>
                </a:lnTo>
                <a:lnTo>
                  <a:pt x="642" y="3"/>
                </a:lnTo>
                <a:lnTo>
                  <a:pt x="632" y="4"/>
                </a:lnTo>
                <a:lnTo>
                  <a:pt x="621" y="6"/>
                </a:lnTo>
                <a:lnTo>
                  <a:pt x="611" y="8"/>
                </a:lnTo>
                <a:lnTo>
                  <a:pt x="602" y="9"/>
                </a:lnTo>
                <a:lnTo>
                  <a:pt x="592" y="11"/>
                </a:lnTo>
                <a:lnTo>
                  <a:pt x="581" y="12"/>
                </a:lnTo>
                <a:lnTo>
                  <a:pt x="571" y="12"/>
                </a:lnTo>
                <a:lnTo>
                  <a:pt x="560" y="14"/>
                </a:lnTo>
                <a:lnTo>
                  <a:pt x="551" y="16"/>
                </a:lnTo>
                <a:lnTo>
                  <a:pt x="541" y="16"/>
                </a:lnTo>
                <a:lnTo>
                  <a:pt x="530" y="16"/>
                </a:lnTo>
                <a:lnTo>
                  <a:pt x="520" y="17"/>
                </a:lnTo>
                <a:lnTo>
                  <a:pt x="509" y="17"/>
                </a:lnTo>
                <a:lnTo>
                  <a:pt x="498" y="19"/>
                </a:lnTo>
                <a:lnTo>
                  <a:pt x="488" y="19"/>
                </a:lnTo>
                <a:lnTo>
                  <a:pt x="477" y="20"/>
                </a:lnTo>
                <a:lnTo>
                  <a:pt x="467" y="20"/>
                </a:lnTo>
                <a:lnTo>
                  <a:pt x="456" y="20"/>
                </a:lnTo>
                <a:lnTo>
                  <a:pt x="447" y="20"/>
                </a:lnTo>
                <a:lnTo>
                  <a:pt x="435" y="22"/>
                </a:lnTo>
                <a:lnTo>
                  <a:pt x="424" y="22"/>
                </a:lnTo>
                <a:lnTo>
                  <a:pt x="415" y="22"/>
                </a:lnTo>
                <a:lnTo>
                  <a:pt x="403" y="22"/>
                </a:lnTo>
                <a:lnTo>
                  <a:pt x="392" y="22"/>
                </a:lnTo>
                <a:lnTo>
                  <a:pt x="383" y="24"/>
                </a:lnTo>
                <a:lnTo>
                  <a:pt x="371" y="24"/>
                </a:lnTo>
                <a:lnTo>
                  <a:pt x="362" y="24"/>
                </a:lnTo>
                <a:lnTo>
                  <a:pt x="351" y="24"/>
                </a:lnTo>
                <a:lnTo>
                  <a:pt x="341" y="24"/>
                </a:lnTo>
                <a:lnTo>
                  <a:pt x="330" y="24"/>
                </a:lnTo>
                <a:lnTo>
                  <a:pt x="320" y="24"/>
                </a:lnTo>
                <a:lnTo>
                  <a:pt x="309" y="24"/>
                </a:lnTo>
                <a:lnTo>
                  <a:pt x="299" y="24"/>
                </a:lnTo>
                <a:lnTo>
                  <a:pt x="288" y="24"/>
                </a:lnTo>
                <a:lnTo>
                  <a:pt x="279" y="24"/>
                </a:lnTo>
                <a:lnTo>
                  <a:pt x="267" y="22"/>
                </a:lnTo>
                <a:lnTo>
                  <a:pt x="258" y="22"/>
                </a:lnTo>
                <a:lnTo>
                  <a:pt x="247" y="22"/>
                </a:lnTo>
                <a:lnTo>
                  <a:pt x="237" y="22"/>
                </a:lnTo>
                <a:lnTo>
                  <a:pt x="226" y="22"/>
                </a:lnTo>
                <a:lnTo>
                  <a:pt x="215" y="20"/>
                </a:lnTo>
                <a:lnTo>
                  <a:pt x="205" y="20"/>
                </a:lnTo>
                <a:lnTo>
                  <a:pt x="195" y="20"/>
                </a:lnTo>
                <a:lnTo>
                  <a:pt x="184" y="20"/>
                </a:lnTo>
                <a:lnTo>
                  <a:pt x="175" y="19"/>
                </a:lnTo>
                <a:lnTo>
                  <a:pt x="164" y="19"/>
                </a:lnTo>
                <a:lnTo>
                  <a:pt x="154" y="17"/>
                </a:lnTo>
                <a:lnTo>
                  <a:pt x="143" y="17"/>
                </a:lnTo>
                <a:lnTo>
                  <a:pt x="133" y="16"/>
                </a:lnTo>
                <a:lnTo>
                  <a:pt x="122" y="16"/>
                </a:lnTo>
                <a:lnTo>
                  <a:pt x="112" y="16"/>
                </a:lnTo>
                <a:lnTo>
                  <a:pt x="101" y="14"/>
                </a:lnTo>
                <a:lnTo>
                  <a:pt x="92" y="12"/>
                </a:lnTo>
                <a:lnTo>
                  <a:pt x="82" y="12"/>
                </a:lnTo>
                <a:lnTo>
                  <a:pt x="71" y="11"/>
                </a:lnTo>
                <a:lnTo>
                  <a:pt x="61" y="9"/>
                </a:lnTo>
                <a:lnTo>
                  <a:pt x="52" y="8"/>
                </a:lnTo>
                <a:lnTo>
                  <a:pt x="40" y="6"/>
                </a:lnTo>
                <a:lnTo>
                  <a:pt x="31" y="4"/>
                </a:lnTo>
                <a:lnTo>
                  <a:pt x="21" y="3"/>
                </a:lnTo>
                <a:lnTo>
                  <a:pt x="10" y="1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8" name="Freeform 311"/>
          <p:cNvSpPr>
            <a:spLocks/>
          </p:cNvSpPr>
          <p:nvPr/>
        </p:nvSpPr>
        <p:spPr bwMode="auto">
          <a:xfrm>
            <a:off x="6479849" y="5303924"/>
            <a:ext cx="523659" cy="141218"/>
          </a:xfrm>
          <a:custGeom>
            <a:avLst/>
            <a:gdLst/>
            <a:ahLst/>
            <a:cxnLst>
              <a:cxn ang="0">
                <a:pos x="306" y="81"/>
              </a:cxn>
              <a:cxn ang="0">
                <a:pos x="0" y="81"/>
              </a:cxn>
              <a:cxn ang="0">
                <a:pos x="0" y="0"/>
              </a:cxn>
              <a:cxn ang="0">
                <a:pos x="306" y="0"/>
              </a:cxn>
              <a:cxn ang="0">
                <a:pos x="306" y="81"/>
              </a:cxn>
              <a:cxn ang="0">
                <a:pos x="306" y="81"/>
              </a:cxn>
              <a:cxn ang="0">
                <a:pos x="306" y="81"/>
              </a:cxn>
            </a:cxnLst>
            <a:rect l="0" t="0" r="r" b="b"/>
            <a:pathLst>
              <a:path w="306" h="81">
                <a:moveTo>
                  <a:pt x="306" y="81"/>
                </a:moveTo>
                <a:lnTo>
                  <a:pt x="0" y="81"/>
                </a:lnTo>
                <a:lnTo>
                  <a:pt x="0" y="0"/>
                </a:lnTo>
                <a:lnTo>
                  <a:pt x="306" y="0"/>
                </a:lnTo>
                <a:lnTo>
                  <a:pt x="306" y="81"/>
                </a:lnTo>
                <a:lnTo>
                  <a:pt x="306" y="81"/>
                </a:lnTo>
                <a:lnTo>
                  <a:pt x="306" y="81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09" name="Freeform 312"/>
          <p:cNvSpPr>
            <a:spLocks/>
          </p:cNvSpPr>
          <p:nvPr/>
        </p:nvSpPr>
        <p:spPr bwMode="auto">
          <a:xfrm>
            <a:off x="6478218" y="5298940"/>
            <a:ext cx="522028" cy="144541"/>
          </a:xfrm>
          <a:custGeom>
            <a:avLst/>
            <a:gdLst/>
            <a:ahLst/>
            <a:cxnLst>
              <a:cxn ang="0">
                <a:pos x="305" y="82"/>
              </a:cxn>
              <a:cxn ang="0">
                <a:pos x="0" y="82"/>
              </a:cxn>
              <a:cxn ang="0">
                <a:pos x="0" y="0"/>
              </a:cxn>
              <a:cxn ang="0">
                <a:pos x="305" y="0"/>
              </a:cxn>
              <a:cxn ang="0">
                <a:pos x="305" y="82"/>
              </a:cxn>
              <a:cxn ang="0">
                <a:pos x="305" y="82"/>
              </a:cxn>
              <a:cxn ang="0">
                <a:pos x="305" y="82"/>
              </a:cxn>
            </a:cxnLst>
            <a:rect l="0" t="0" r="r" b="b"/>
            <a:pathLst>
              <a:path w="305" h="82">
                <a:moveTo>
                  <a:pt x="305" y="82"/>
                </a:moveTo>
                <a:lnTo>
                  <a:pt x="0" y="82"/>
                </a:lnTo>
                <a:lnTo>
                  <a:pt x="0" y="0"/>
                </a:lnTo>
                <a:lnTo>
                  <a:pt x="305" y="0"/>
                </a:lnTo>
                <a:lnTo>
                  <a:pt x="305" y="82"/>
                </a:lnTo>
                <a:lnTo>
                  <a:pt x="305" y="82"/>
                </a:lnTo>
                <a:lnTo>
                  <a:pt x="305" y="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0" name="Freeform 313"/>
          <p:cNvSpPr>
            <a:spLocks/>
          </p:cNvSpPr>
          <p:nvPr/>
        </p:nvSpPr>
        <p:spPr bwMode="auto">
          <a:xfrm>
            <a:off x="6479849" y="5303924"/>
            <a:ext cx="523659" cy="141218"/>
          </a:xfrm>
          <a:custGeom>
            <a:avLst/>
            <a:gdLst/>
            <a:ahLst/>
            <a:cxnLst>
              <a:cxn ang="0">
                <a:pos x="306" y="80"/>
              </a:cxn>
              <a:cxn ang="0">
                <a:pos x="0" y="81"/>
              </a:cxn>
              <a:cxn ang="0">
                <a:pos x="0" y="0"/>
              </a:cxn>
              <a:cxn ang="0">
                <a:pos x="306" y="0"/>
              </a:cxn>
              <a:cxn ang="0">
                <a:pos x="306" y="81"/>
              </a:cxn>
              <a:cxn ang="0">
                <a:pos x="306" y="81"/>
              </a:cxn>
              <a:cxn ang="0">
                <a:pos x="306" y="80"/>
              </a:cxn>
            </a:cxnLst>
            <a:rect l="0" t="0" r="r" b="b"/>
            <a:pathLst>
              <a:path w="306" h="81">
                <a:moveTo>
                  <a:pt x="306" y="80"/>
                </a:moveTo>
                <a:lnTo>
                  <a:pt x="0" y="81"/>
                </a:lnTo>
                <a:lnTo>
                  <a:pt x="0" y="0"/>
                </a:lnTo>
                <a:lnTo>
                  <a:pt x="306" y="0"/>
                </a:lnTo>
                <a:lnTo>
                  <a:pt x="306" y="81"/>
                </a:lnTo>
                <a:lnTo>
                  <a:pt x="306" y="81"/>
                </a:lnTo>
                <a:lnTo>
                  <a:pt x="306" y="80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1" name="Freeform 314"/>
          <p:cNvSpPr>
            <a:spLocks/>
          </p:cNvSpPr>
          <p:nvPr/>
        </p:nvSpPr>
        <p:spPr bwMode="auto">
          <a:xfrm>
            <a:off x="6492900" y="5353765"/>
            <a:ext cx="499189" cy="34889"/>
          </a:xfrm>
          <a:custGeom>
            <a:avLst/>
            <a:gdLst/>
            <a:ahLst/>
            <a:cxnLst>
              <a:cxn ang="0">
                <a:pos x="291" y="20"/>
              </a:cxn>
              <a:cxn ang="0">
                <a:pos x="0" y="20"/>
              </a:cxn>
              <a:cxn ang="0">
                <a:pos x="0" y="0"/>
              </a:cxn>
              <a:cxn ang="0">
                <a:pos x="291" y="0"/>
              </a:cxn>
              <a:cxn ang="0">
                <a:pos x="291" y="20"/>
              </a:cxn>
              <a:cxn ang="0">
                <a:pos x="291" y="20"/>
              </a:cxn>
            </a:cxnLst>
            <a:rect l="0" t="0" r="r" b="b"/>
            <a:pathLst>
              <a:path w="291" h="20">
                <a:moveTo>
                  <a:pt x="291" y="20"/>
                </a:moveTo>
                <a:lnTo>
                  <a:pt x="0" y="20"/>
                </a:lnTo>
                <a:lnTo>
                  <a:pt x="0" y="0"/>
                </a:lnTo>
                <a:lnTo>
                  <a:pt x="291" y="0"/>
                </a:lnTo>
                <a:lnTo>
                  <a:pt x="291" y="20"/>
                </a:lnTo>
                <a:lnTo>
                  <a:pt x="291" y="20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2" name="Freeform 315"/>
          <p:cNvSpPr>
            <a:spLocks/>
          </p:cNvSpPr>
          <p:nvPr/>
        </p:nvSpPr>
        <p:spPr bwMode="auto">
          <a:xfrm>
            <a:off x="6492900" y="5353765"/>
            <a:ext cx="499189" cy="34889"/>
          </a:xfrm>
          <a:custGeom>
            <a:avLst/>
            <a:gdLst/>
            <a:ahLst/>
            <a:cxnLst>
              <a:cxn ang="0">
                <a:pos x="10" y="9"/>
              </a:cxn>
              <a:cxn ang="0">
                <a:pos x="280" y="9"/>
              </a:cxn>
              <a:cxn ang="0">
                <a:pos x="291" y="0"/>
              </a:cxn>
              <a:cxn ang="0">
                <a:pos x="291" y="20"/>
              </a:cxn>
              <a:cxn ang="0">
                <a:pos x="0" y="20"/>
              </a:cxn>
              <a:cxn ang="0">
                <a:pos x="12" y="9"/>
              </a:cxn>
              <a:cxn ang="0">
                <a:pos x="12" y="9"/>
              </a:cxn>
              <a:cxn ang="0">
                <a:pos x="10" y="9"/>
              </a:cxn>
            </a:cxnLst>
            <a:rect l="0" t="0" r="r" b="b"/>
            <a:pathLst>
              <a:path w="291" h="20">
                <a:moveTo>
                  <a:pt x="10" y="9"/>
                </a:moveTo>
                <a:lnTo>
                  <a:pt x="280" y="9"/>
                </a:lnTo>
                <a:lnTo>
                  <a:pt x="291" y="0"/>
                </a:lnTo>
                <a:lnTo>
                  <a:pt x="291" y="20"/>
                </a:lnTo>
                <a:lnTo>
                  <a:pt x="0" y="20"/>
                </a:lnTo>
                <a:lnTo>
                  <a:pt x="12" y="9"/>
                </a:lnTo>
                <a:lnTo>
                  <a:pt x="12" y="9"/>
                </a:lnTo>
                <a:lnTo>
                  <a:pt x="10" y="9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3" name="Freeform 316"/>
          <p:cNvSpPr>
            <a:spLocks/>
          </p:cNvSpPr>
          <p:nvPr/>
        </p:nvSpPr>
        <p:spPr bwMode="auto">
          <a:xfrm>
            <a:off x="6602199" y="5312231"/>
            <a:ext cx="256120" cy="121281"/>
          </a:xfrm>
          <a:custGeom>
            <a:avLst/>
            <a:gdLst/>
            <a:ahLst/>
            <a:cxnLst>
              <a:cxn ang="0">
                <a:pos x="149" y="68"/>
              </a:cxn>
              <a:cxn ang="0">
                <a:pos x="0" y="70"/>
              </a:cxn>
              <a:cxn ang="0">
                <a:pos x="0" y="0"/>
              </a:cxn>
              <a:cxn ang="0">
                <a:pos x="149" y="0"/>
              </a:cxn>
              <a:cxn ang="0">
                <a:pos x="149" y="70"/>
              </a:cxn>
              <a:cxn ang="0">
                <a:pos x="149" y="70"/>
              </a:cxn>
              <a:cxn ang="0">
                <a:pos x="149" y="68"/>
              </a:cxn>
            </a:cxnLst>
            <a:rect l="0" t="0" r="r" b="b"/>
            <a:pathLst>
              <a:path w="149" h="70">
                <a:moveTo>
                  <a:pt x="149" y="68"/>
                </a:moveTo>
                <a:lnTo>
                  <a:pt x="0" y="70"/>
                </a:lnTo>
                <a:lnTo>
                  <a:pt x="0" y="0"/>
                </a:lnTo>
                <a:lnTo>
                  <a:pt x="149" y="0"/>
                </a:lnTo>
                <a:lnTo>
                  <a:pt x="149" y="70"/>
                </a:lnTo>
                <a:lnTo>
                  <a:pt x="149" y="70"/>
                </a:lnTo>
                <a:lnTo>
                  <a:pt x="149" y="68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4" name="Freeform 317"/>
          <p:cNvSpPr>
            <a:spLocks/>
          </p:cNvSpPr>
          <p:nvPr/>
        </p:nvSpPr>
        <p:spPr bwMode="auto">
          <a:xfrm>
            <a:off x="6602199" y="5312231"/>
            <a:ext cx="256120" cy="117959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143" y="32"/>
              </a:cxn>
              <a:cxn ang="0">
                <a:pos x="149" y="0"/>
              </a:cxn>
              <a:cxn ang="0">
                <a:pos x="149" y="68"/>
              </a:cxn>
              <a:cxn ang="0">
                <a:pos x="0" y="68"/>
              </a:cxn>
              <a:cxn ang="0">
                <a:pos x="5" y="35"/>
              </a:cxn>
              <a:cxn ang="0">
                <a:pos x="5" y="35"/>
              </a:cxn>
              <a:cxn ang="0">
                <a:pos x="5" y="35"/>
              </a:cxn>
            </a:cxnLst>
            <a:rect l="0" t="0" r="r" b="b"/>
            <a:pathLst>
              <a:path w="149" h="68">
                <a:moveTo>
                  <a:pt x="5" y="35"/>
                </a:moveTo>
                <a:lnTo>
                  <a:pt x="143" y="32"/>
                </a:lnTo>
                <a:lnTo>
                  <a:pt x="149" y="0"/>
                </a:lnTo>
                <a:lnTo>
                  <a:pt x="149" y="68"/>
                </a:lnTo>
                <a:lnTo>
                  <a:pt x="0" y="68"/>
                </a:lnTo>
                <a:lnTo>
                  <a:pt x="5" y="35"/>
                </a:lnTo>
                <a:lnTo>
                  <a:pt x="5" y="35"/>
                </a:lnTo>
                <a:lnTo>
                  <a:pt x="5" y="35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5" name="Freeform 318"/>
          <p:cNvSpPr>
            <a:spLocks/>
          </p:cNvSpPr>
          <p:nvPr/>
        </p:nvSpPr>
        <p:spPr bwMode="auto">
          <a:xfrm>
            <a:off x="6507582" y="5360411"/>
            <a:ext cx="469825" cy="13291"/>
          </a:xfrm>
          <a:custGeom>
            <a:avLst/>
            <a:gdLst/>
            <a:ahLst/>
            <a:cxnLst>
              <a:cxn ang="0">
                <a:pos x="275" y="7"/>
              </a:cxn>
              <a:cxn ang="0">
                <a:pos x="0" y="7"/>
              </a:cxn>
              <a:cxn ang="0">
                <a:pos x="0" y="0"/>
              </a:cxn>
              <a:cxn ang="0">
                <a:pos x="275" y="0"/>
              </a:cxn>
              <a:cxn ang="0">
                <a:pos x="275" y="7"/>
              </a:cxn>
              <a:cxn ang="0">
                <a:pos x="275" y="7"/>
              </a:cxn>
            </a:cxnLst>
            <a:rect l="0" t="0" r="r" b="b"/>
            <a:pathLst>
              <a:path w="275" h="7">
                <a:moveTo>
                  <a:pt x="275" y="7"/>
                </a:moveTo>
                <a:lnTo>
                  <a:pt x="0" y="7"/>
                </a:lnTo>
                <a:lnTo>
                  <a:pt x="0" y="0"/>
                </a:lnTo>
                <a:lnTo>
                  <a:pt x="275" y="0"/>
                </a:lnTo>
                <a:lnTo>
                  <a:pt x="275" y="7"/>
                </a:lnTo>
                <a:lnTo>
                  <a:pt x="275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6" name="Freeform 319"/>
          <p:cNvSpPr>
            <a:spLocks/>
          </p:cNvSpPr>
          <p:nvPr/>
        </p:nvSpPr>
        <p:spPr bwMode="auto">
          <a:xfrm>
            <a:off x="6605462" y="5318876"/>
            <a:ext cx="151714" cy="104667"/>
          </a:xfrm>
          <a:custGeom>
            <a:avLst/>
            <a:gdLst/>
            <a:ahLst/>
            <a:cxnLst>
              <a:cxn ang="0">
                <a:pos x="88" y="60"/>
              </a:cxn>
              <a:cxn ang="0">
                <a:pos x="0" y="60"/>
              </a:cxn>
              <a:cxn ang="0">
                <a:pos x="0" y="0"/>
              </a:cxn>
              <a:cxn ang="0">
                <a:pos x="88" y="0"/>
              </a:cxn>
              <a:cxn ang="0">
                <a:pos x="88" y="60"/>
              </a:cxn>
              <a:cxn ang="0">
                <a:pos x="88" y="60"/>
              </a:cxn>
            </a:cxnLst>
            <a:rect l="0" t="0" r="r" b="b"/>
            <a:pathLst>
              <a:path w="88" h="60">
                <a:moveTo>
                  <a:pt x="88" y="60"/>
                </a:moveTo>
                <a:lnTo>
                  <a:pt x="0" y="60"/>
                </a:lnTo>
                <a:lnTo>
                  <a:pt x="0" y="0"/>
                </a:lnTo>
                <a:lnTo>
                  <a:pt x="88" y="0"/>
                </a:lnTo>
                <a:lnTo>
                  <a:pt x="88" y="60"/>
                </a:lnTo>
                <a:lnTo>
                  <a:pt x="88" y="60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7" name="Freeform 320"/>
          <p:cNvSpPr>
            <a:spLocks/>
          </p:cNvSpPr>
          <p:nvPr/>
        </p:nvSpPr>
        <p:spPr bwMode="auto">
          <a:xfrm>
            <a:off x="6757176" y="5318876"/>
            <a:ext cx="101143" cy="104667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59" y="60"/>
              </a:cxn>
              <a:cxn ang="0">
                <a:pos x="59" y="0"/>
              </a:cxn>
              <a:cxn ang="0">
                <a:pos x="0" y="0"/>
              </a:cxn>
              <a:cxn ang="0">
                <a:pos x="0" y="60"/>
              </a:cxn>
              <a:cxn ang="0">
                <a:pos x="0" y="60"/>
              </a:cxn>
            </a:cxnLst>
            <a:rect l="0" t="0" r="r" b="b"/>
            <a:pathLst>
              <a:path w="59" h="60">
                <a:moveTo>
                  <a:pt x="0" y="60"/>
                </a:moveTo>
                <a:lnTo>
                  <a:pt x="59" y="60"/>
                </a:lnTo>
                <a:lnTo>
                  <a:pt x="59" y="0"/>
                </a:lnTo>
                <a:lnTo>
                  <a:pt x="0" y="0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8" name="Freeform 321"/>
          <p:cNvSpPr>
            <a:spLocks/>
          </p:cNvSpPr>
          <p:nvPr/>
        </p:nvSpPr>
        <p:spPr bwMode="auto">
          <a:xfrm>
            <a:off x="6757176" y="5318876"/>
            <a:ext cx="101143" cy="9636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10"/>
              </a:cxn>
              <a:cxn ang="0">
                <a:pos x="0" y="18"/>
              </a:cxn>
              <a:cxn ang="0">
                <a:pos x="0" y="31"/>
              </a:cxn>
              <a:cxn ang="0">
                <a:pos x="0" y="55"/>
              </a:cxn>
              <a:cxn ang="0">
                <a:pos x="3" y="55"/>
              </a:cxn>
              <a:cxn ang="0">
                <a:pos x="5" y="55"/>
              </a:cxn>
              <a:cxn ang="0">
                <a:pos x="8" y="55"/>
              </a:cxn>
              <a:cxn ang="0">
                <a:pos x="11" y="55"/>
              </a:cxn>
              <a:cxn ang="0">
                <a:pos x="13" y="55"/>
              </a:cxn>
              <a:cxn ang="0">
                <a:pos x="14" y="55"/>
              </a:cxn>
              <a:cxn ang="0">
                <a:pos x="18" y="55"/>
              </a:cxn>
              <a:cxn ang="0">
                <a:pos x="19" y="55"/>
              </a:cxn>
              <a:cxn ang="0">
                <a:pos x="22" y="55"/>
              </a:cxn>
              <a:cxn ang="0">
                <a:pos x="24" y="55"/>
              </a:cxn>
              <a:cxn ang="0">
                <a:pos x="29" y="55"/>
              </a:cxn>
              <a:cxn ang="0">
                <a:pos x="32" y="55"/>
              </a:cxn>
              <a:cxn ang="0">
                <a:pos x="38" y="55"/>
              </a:cxn>
              <a:cxn ang="0">
                <a:pos x="43" y="55"/>
              </a:cxn>
              <a:cxn ang="0">
                <a:pos x="50" y="55"/>
              </a:cxn>
              <a:cxn ang="0">
                <a:pos x="59" y="55"/>
              </a:cxn>
              <a:cxn ang="0">
                <a:pos x="59" y="44"/>
              </a:cxn>
              <a:cxn ang="0">
                <a:pos x="59" y="36"/>
              </a:cxn>
              <a:cxn ang="0">
                <a:pos x="59" y="24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55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10"/>
                </a:lnTo>
                <a:lnTo>
                  <a:pt x="0" y="18"/>
                </a:lnTo>
                <a:lnTo>
                  <a:pt x="0" y="31"/>
                </a:lnTo>
                <a:lnTo>
                  <a:pt x="0" y="55"/>
                </a:lnTo>
                <a:lnTo>
                  <a:pt x="3" y="55"/>
                </a:lnTo>
                <a:lnTo>
                  <a:pt x="5" y="55"/>
                </a:lnTo>
                <a:lnTo>
                  <a:pt x="8" y="55"/>
                </a:lnTo>
                <a:lnTo>
                  <a:pt x="11" y="55"/>
                </a:lnTo>
                <a:lnTo>
                  <a:pt x="13" y="55"/>
                </a:lnTo>
                <a:lnTo>
                  <a:pt x="14" y="55"/>
                </a:lnTo>
                <a:lnTo>
                  <a:pt x="18" y="55"/>
                </a:lnTo>
                <a:lnTo>
                  <a:pt x="19" y="55"/>
                </a:lnTo>
                <a:lnTo>
                  <a:pt x="22" y="55"/>
                </a:lnTo>
                <a:lnTo>
                  <a:pt x="24" y="55"/>
                </a:lnTo>
                <a:lnTo>
                  <a:pt x="29" y="55"/>
                </a:lnTo>
                <a:lnTo>
                  <a:pt x="32" y="55"/>
                </a:lnTo>
                <a:lnTo>
                  <a:pt x="38" y="55"/>
                </a:lnTo>
                <a:lnTo>
                  <a:pt x="43" y="55"/>
                </a:lnTo>
                <a:lnTo>
                  <a:pt x="50" y="55"/>
                </a:lnTo>
                <a:lnTo>
                  <a:pt x="59" y="55"/>
                </a:lnTo>
                <a:lnTo>
                  <a:pt x="59" y="44"/>
                </a:lnTo>
                <a:lnTo>
                  <a:pt x="59" y="36"/>
                </a:lnTo>
                <a:lnTo>
                  <a:pt x="59" y="24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989F9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9" name="Freeform 322"/>
          <p:cNvSpPr>
            <a:spLocks/>
          </p:cNvSpPr>
          <p:nvPr/>
        </p:nvSpPr>
        <p:spPr bwMode="auto">
          <a:xfrm>
            <a:off x="6757176" y="5318876"/>
            <a:ext cx="101143" cy="83069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16"/>
              </a:cxn>
              <a:cxn ang="0">
                <a:pos x="0" y="28"/>
              </a:cxn>
              <a:cxn ang="0">
                <a:pos x="0" y="48"/>
              </a:cxn>
              <a:cxn ang="0">
                <a:pos x="3" y="48"/>
              </a:cxn>
              <a:cxn ang="0">
                <a:pos x="5" y="48"/>
              </a:cxn>
              <a:cxn ang="0">
                <a:pos x="8" y="48"/>
              </a:cxn>
              <a:cxn ang="0">
                <a:pos x="11" y="48"/>
              </a:cxn>
              <a:cxn ang="0">
                <a:pos x="13" y="48"/>
              </a:cxn>
              <a:cxn ang="0">
                <a:pos x="14" y="48"/>
              </a:cxn>
              <a:cxn ang="0">
                <a:pos x="18" y="48"/>
              </a:cxn>
              <a:cxn ang="0">
                <a:pos x="19" y="48"/>
              </a:cxn>
              <a:cxn ang="0">
                <a:pos x="22" y="48"/>
              </a:cxn>
              <a:cxn ang="0">
                <a:pos x="24" y="48"/>
              </a:cxn>
              <a:cxn ang="0">
                <a:pos x="29" y="48"/>
              </a:cxn>
              <a:cxn ang="0">
                <a:pos x="32" y="48"/>
              </a:cxn>
              <a:cxn ang="0">
                <a:pos x="38" y="48"/>
              </a:cxn>
              <a:cxn ang="0">
                <a:pos x="43" y="48"/>
              </a:cxn>
              <a:cxn ang="0">
                <a:pos x="50" y="48"/>
              </a:cxn>
              <a:cxn ang="0">
                <a:pos x="59" y="48"/>
              </a:cxn>
              <a:cxn ang="0">
                <a:pos x="59" y="39"/>
              </a:cxn>
              <a:cxn ang="0">
                <a:pos x="59" y="32"/>
              </a:cxn>
              <a:cxn ang="0">
                <a:pos x="59" y="21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48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16"/>
                </a:lnTo>
                <a:lnTo>
                  <a:pt x="0" y="28"/>
                </a:lnTo>
                <a:lnTo>
                  <a:pt x="0" y="48"/>
                </a:lnTo>
                <a:lnTo>
                  <a:pt x="3" y="48"/>
                </a:lnTo>
                <a:lnTo>
                  <a:pt x="5" y="48"/>
                </a:lnTo>
                <a:lnTo>
                  <a:pt x="8" y="48"/>
                </a:lnTo>
                <a:lnTo>
                  <a:pt x="11" y="48"/>
                </a:lnTo>
                <a:lnTo>
                  <a:pt x="13" y="48"/>
                </a:lnTo>
                <a:lnTo>
                  <a:pt x="14" y="48"/>
                </a:lnTo>
                <a:lnTo>
                  <a:pt x="18" y="48"/>
                </a:lnTo>
                <a:lnTo>
                  <a:pt x="19" y="48"/>
                </a:lnTo>
                <a:lnTo>
                  <a:pt x="22" y="48"/>
                </a:lnTo>
                <a:lnTo>
                  <a:pt x="24" y="48"/>
                </a:lnTo>
                <a:lnTo>
                  <a:pt x="29" y="48"/>
                </a:lnTo>
                <a:lnTo>
                  <a:pt x="32" y="48"/>
                </a:lnTo>
                <a:lnTo>
                  <a:pt x="38" y="48"/>
                </a:lnTo>
                <a:lnTo>
                  <a:pt x="43" y="48"/>
                </a:lnTo>
                <a:lnTo>
                  <a:pt x="50" y="48"/>
                </a:lnTo>
                <a:lnTo>
                  <a:pt x="59" y="48"/>
                </a:lnTo>
                <a:lnTo>
                  <a:pt x="59" y="39"/>
                </a:lnTo>
                <a:lnTo>
                  <a:pt x="59" y="32"/>
                </a:lnTo>
                <a:lnTo>
                  <a:pt x="59" y="21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858A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0" name="Freeform 323"/>
          <p:cNvSpPr>
            <a:spLocks/>
          </p:cNvSpPr>
          <p:nvPr/>
        </p:nvSpPr>
        <p:spPr bwMode="auto">
          <a:xfrm>
            <a:off x="6757176" y="5318876"/>
            <a:ext cx="101143" cy="76424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15"/>
              </a:cxn>
              <a:cxn ang="0">
                <a:pos x="0" y="24"/>
              </a:cxn>
              <a:cxn ang="0">
                <a:pos x="0" y="44"/>
              </a:cxn>
              <a:cxn ang="0">
                <a:pos x="3" y="44"/>
              </a:cxn>
              <a:cxn ang="0">
                <a:pos x="5" y="44"/>
              </a:cxn>
              <a:cxn ang="0">
                <a:pos x="8" y="44"/>
              </a:cxn>
              <a:cxn ang="0">
                <a:pos x="11" y="44"/>
              </a:cxn>
              <a:cxn ang="0">
                <a:pos x="13" y="44"/>
              </a:cxn>
              <a:cxn ang="0">
                <a:pos x="14" y="44"/>
              </a:cxn>
              <a:cxn ang="0">
                <a:pos x="18" y="44"/>
              </a:cxn>
              <a:cxn ang="0">
                <a:pos x="19" y="44"/>
              </a:cxn>
              <a:cxn ang="0">
                <a:pos x="22" y="44"/>
              </a:cxn>
              <a:cxn ang="0">
                <a:pos x="24" y="44"/>
              </a:cxn>
              <a:cxn ang="0">
                <a:pos x="29" y="44"/>
              </a:cxn>
              <a:cxn ang="0">
                <a:pos x="32" y="44"/>
              </a:cxn>
              <a:cxn ang="0">
                <a:pos x="38" y="44"/>
              </a:cxn>
              <a:cxn ang="0">
                <a:pos x="43" y="44"/>
              </a:cxn>
              <a:cxn ang="0">
                <a:pos x="50" y="44"/>
              </a:cxn>
              <a:cxn ang="0">
                <a:pos x="59" y="44"/>
              </a:cxn>
              <a:cxn ang="0">
                <a:pos x="59" y="36"/>
              </a:cxn>
              <a:cxn ang="0">
                <a:pos x="59" y="29"/>
              </a:cxn>
              <a:cxn ang="0">
                <a:pos x="59" y="18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44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15"/>
                </a:lnTo>
                <a:lnTo>
                  <a:pt x="0" y="24"/>
                </a:lnTo>
                <a:lnTo>
                  <a:pt x="0" y="44"/>
                </a:lnTo>
                <a:lnTo>
                  <a:pt x="3" y="44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3" y="44"/>
                </a:lnTo>
                <a:lnTo>
                  <a:pt x="14" y="44"/>
                </a:lnTo>
                <a:lnTo>
                  <a:pt x="18" y="44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9" y="44"/>
                </a:lnTo>
                <a:lnTo>
                  <a:pt x="32" y="44"/>
                </a:lnTo>
                <a:lnTo>
                  <a:pt x="38" y="44"/>
                </a:lnTo>
                <a:lnTo>
                  <a:pt x="43" y="44"/>
                </a:lnTo>
                <a:lnTo>
                  <a:pt x="50" y="44"/>
                </a:lnTo>
                <a:lnTo>
                  <a:pt x="59" y="44"/>
                </a:lnTo>
                <a:lnTo>
                  <a:pt x="59" y="36"/>
                </a:lnTo>
                <a:lnTo>
                  <a:pt x="59" y="29"/>
                </a:lnTo>
                <a:lnTo>
                  <a:pt x="59" y="18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73787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1" name="Freeform 324"/>
          <p:cNvSpPr>
            <a:spLocks/>
          </p:cNvSpPr>
          <p:nvPr/>
        </p:nvSpPr>
        <p:spPr bwMode="auto">
          <a:xfrm>
            <a:off x="6757176" y="5318876"/>
            <a:ext cx="101143" cy="64794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7"/>
              </a:cxn>
              <a:cxn ang="0">
                <a:pos x="0" y="12"/>
              </a:cxn>
              <a:cxn ang="0">
                <a:pos x="0" y="21"/>
              </a:cxn>
              <a:cxn ang="0">
                <a:pos x="0" y="37"/>
              </a:cxn>
              <a:cxn ang="0">
                <a:pos x="3" y="37"/>
              </a:cxn>
              <a:cxn ang="0">
                <a:pos x="5" y="37"/>
              </a:cxn>
              <a:cxn ang="0">
                <a:pos x="8" y="37"/>
              </a:cxn>
              <a:cxn ang="0">
                <a:pos x="11" y="37"/>
              </a:cxn>
              <a:cxn ang="0">
                <a:pos x="13" y="37"/>
              </a:cxn>
              <a:cxn ang="0">
                <a:pos x="14" y="37"/>
              </a:cxn>
              <a:cxn ang="0">
                <a:pos x="18" y="37"/>
              </a:cxn>
              <a:cxn ang="0">
                <a:pos x="19" y="37"/>
              </a:cxn>
              <a:cxn ang="0">
                <a:pos x="22" y="37"/>
              </a:cxn>
              <a:cxn ang="0">
                <a:pos x="24" y="37"/>
              </a:cxn>
              <a:cxn ang="0">
                <a:pos x="29" y="37"/>
              </a:cxn>
              <a:cxn ang="0">
                <a:pos x="32" y="37"/>
              </a:cxn>
              <a:cxn ang="0">
                <a:pos x="38" y="37"/>
              </a:cxn>
              <a:cxn ang="0">
                <a:pos x="43" y="37"/>
              </a:cxn>
              <a:cxn ang="0">
                <a:pos x="50" y="37"/>
              </a:cxn>
              <a:cxn ang="0">
                <a:pos x="59" y="37"/>
              </a:cxn>
              <a:cxn ang="0">
                <a:pos x="59" y="31"/>
              </a:cxn>
              <a:cxn ang="0">
                <a:pos x="59" y="24"/>
              </a:cxn>
              <a:cxn ang="0">
                <a:pos x="59" y="16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37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7"/>
                </a:lnTo>
                <a:lnTo>
                  <a:pt x="0" y="12"/>
                </a:lnTo>
                <a:lnTo>
                  <a:pt x="0" y="21"/>
                </a:lnTo>
                <a:lnTo>
                  <a:pt x="0" y="37"/>
                </a:lnTo>
                <a:lnTo>
                  <a:pt x="3" y="37"/>
                </a:lnTo>
                <a:lnTo>
                  <a:pt x="5" y="37"/>
                </a:lnTo>
                <a:lnTo>
                  <a:pt x="8" y="37"/>
                </a:lnTo>
                <a:lnTo>
                  <a:pt x="11" y="37"/>
                </a:lnTo>
                <a:lnTo>
                  <a:pt x="13" y="37"/>
                </a:lnTo>
                <a:lnTo>
                  <a:pt x="14" y="37"/>
                </a:lnTo>
                <a:lnTo>
                  <a:pt x="18" y="37"/>
                </a:lnTo>
                <a:lnTo>
                  <a:pt x="19" y="37"/>
                </a:lnTo>
                <a:lnTo>
                  <a:pt x="22" y="37"/>
                </a:lnTo>
                <a:lnTo>
                  <a:pt x="24" y="37"/>
                </a:lnTo>
                <a:lnTo>
                  <a:pt x="29" y="37"/>
                </a:lnTo>
                <a:lnTo>
                  <a:pt x="32" y="37"/>
                </a:lnTo>
                <a:lnTo>
                  <a:pt x="38" y="37"/>
                </a:lnTo>
                <a:lnTo>
                  <a:pt x="43" y="37"/>
                </a:lnTo>
                <a:lnTo>
                  <a:pt x="50" y="37"/>
                </a:lnTo>
                <a:lnTo>
                  <a:pt x="59" y="37"/>
                </a:lnTo>
                <a:lnTo>
                  <a:pt x="59" y="31"/>
                </a:lnTo>
                <a:lnTo>
                  <a:pt x="59" y="24"/>
                </a:lnTo>
                <a:lnTo>
                  <a:pt x="59" y="16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5F646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2" name="Freeform 325"/>
          <p:cNvSpPr>
            <a:spLocks/>
          </p:cNvSpPr>
          <p:nvPr/>
        </p:nvSpPr>
        <p:spPr bwMode="auto">
          <a:xfrm>
            <a:off x="6757176" y="5318876"/>
            <a:ext cx="101143" cy="56487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5"/>
              </a:cxn>
              <a:cxn ang="0">
                <a:pos x="0" y="10"/>
              </a:cxn>
              <a:cxn ang="0">
                <a:pos x="0" y="18"/>
              </a:cxn>
              <a:cxn ang="0">
                <a:pos x="0" y="32"/>
              </a:cxn>
              <a:cxn ang="0">
                <a:pos x="3" y="32"/>
              </a:cxn>
              <a:cxn ang="0">
                <a:pos x="5" y="32"/>
              </a:cxn>
              <a:cxn ang="0">
                <a:pos x="8" y="32"/>
              </a:cxn>
              <a:cxn ang="0">
                <a:pos x="11" y="32"/>
              </a:cxn>
              <a:cxn ang="0">
                <a:pos x="13" y="32"/>
              </a:cxn>
              <a:cxn ang="0">
                <a:pos x="14" y="32"/>
              </a:cxn>
              <a:cxn ang="0">
                <a:pos x="18" y="32"/>
              </a:cxn>
              <a:cxn ang="0">
                <a:pos x="19" y="32"/>
              </a:cxn>
              <a:cxn ang="0">
                <a:pos x="22" y="32"/>
              </a:cxn>
              <a:cxn ang="0">
                <a:pos x="24" y="32"/>
              </a:cxn>
              <a:cxn ang="0">
                <a:pos x="29" y="32"/>
              </a:cxn>
              <a:cxn ang="0">
                <a:pos x="32" y="32"/>
              </a:cxn>
              <a:cxn ang="0">
                <a:pos x="38" y="32"/>
              </a:cxn>
              <a:cxn ang="0">
                <a:pos x="43" y="32"/>
              </a:cxn>
              <a:cxn ang="0">
                <a:pos x="50" y="32"/>
              </a:cxn>
              <a:cxn ang="0">
                <a:pos x="59" y="32"/>
              </a:cxn>
              <a:cxn ang="0">
                <a:pos x="59" y="26"/>
              </a:cxn>
              <a:cxn ang="0">
                <a:pos x="59" y="21"/>
              </a:cxn>
              <a:cxn ang="0">
                <a:pos x="59" y="13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32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  <a:lnTo>
                  <a:pt x="0" y="18"/>
                </a:lnTo>
                <a:lnTo>
                  <a:pt x="0" y="32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11" y="32"/>
                </a:lnTo>
                <a:lnTo>
                  <a:pt x="13" y="32"/>
                </a:lnTo>
                <a:lnTo>
                  <a:pt x="14" y="32"/>
                </a:lnTo>
                <a:lnTo>
                  <a:pt x="18" y="32"/>
                </a:lnTo>
                <a:lnTo>
                  <a:pt x="19" y="32"/>
                </a:lnTo>
                <a:lnTo>
                  <a:pt x="22" y="32"/>
                </a:lnTo>
                <a:lnTo>
                  <a:pt x="24" y="32"/>
                </a:lnTo>
                <a:lnTo>
                  <a:pt x="29" y="32"/>
                </a:lnTo>
                <a:lnTo>
                  <a:pt x="32" y="32"/>
                </a:lnTo>
                <a:lnTo>
                  <a:pt x="38" y="32"/>
                </a:lnTo>
                <a:lnTo>
                  <a:pt x="43" y="32"/>
                </a:lnTo>
                <a:lnTo>
                  <a:pt x="50" y="32"/>
                </a:lnTo>
                <a:lnTo>
                  <a:pt x="59" y="32"/>
                </a:lnTo>
                <a:lnTo>
                  <a:pt x="59" y="26"/>
                </a:lnTo>
                <a:lnTo>
                  <a:pt x="59" y="21"/>
                </a:lnTo>
                <a:lnTo>
                  <a:pt x="59" y="13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4E5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3" name="Freeform 326"/>
          <p:cNvSpPr>
            <a:spLocks/>
          </p:cNvSpPr>
          <p:nvPr/>
        </p:nvSpPr>
        <p:spPr bwMode="auto">
          <a:xfrm>
            <a:off x="6757176" y="5318876"/>
            <a:ext cx="101143" cy="44857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5"/>
              </a:cxn>
              <a:cxn ang="0">
                <a:pos x="0" y="8"/>
              </a:cxn>
              <a:cxn ang="0">
                <a:pos x="0" y="15"/>
              </a:cxn>
              <a:cxn ang="0">
                <a:pos x="0" y="26"/>
              </a:cxn>
              <a:cxn ang="0">
                <a:pos x="3" y="26"/>
              </a:cxn>
              <a:cxn ang="0">
                <a:pos x="5" y="26"/>
              </a:cxn>
              <a:cxn ang="0">
                <a:pos x="8" y="26"/>
              </a:cxn>
              <a:cxn ang="0">
                <a:pos x="11" y="26"/>
              </a:cxn>
              <a:cxn ang="0">
                <a:pos x="13" y="26"/>
              </a:cxn>
              <a:cxn ang="0">
                <a:pos x="14" y="26"/>
              </a:cxn>
              <a:cxn ang="0">
                <a:pos x="18" y="26"/>
              </a:cxn>
              <a:cxn ang="0">
                <a:pos x="19" y="26"/>
              </a:cxn>
              <a:cxn ang="0">
                <a:pos x="22" y="26"/>
              </a:cxn>
              <a:cxn ang="0">
                <a:pos x="24" y="26"/>
              </a:cxn>
              <a:cxn ang="0">
                <a:pos x="29" y="26"/>
              </a:cxn>
              <a:cxn ang="0">
                <a:pos x="32" y="26"/>
              </a:cxn>
              <a:cxn ang="0">
                <a:pos x="38" y="26"/>
              </a:cxn>
              <a:cxn ang="0">
                <a:pos x="43" y="26"/>
              </a:cxn>
              <a:cxn ang="0">
                <a:pos x="50" y="26"/>
              </a:cxn>
              <a:cxn ang="0">
                <a:pos x="59" y="26"/>
              </a:cxn>
              <a:cxn ang="0">
                <a:pos x="59" y="21"/>
              </a:cxn>
              <a:cxn ang="0">
                <a:pos x="59" y="18"/>
              </a:cxn>
              <a:cxn ang="0">
                <a:pos x="59" y="12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26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5"/>
                </a:lnTo>
                <a:lnTo>
                  <a:pt x="0" y="8"/>
                </a:lnTo>
                <a:lnTo>
                  <a:pt x="0" y="15"/>
                </a:lnTo>
                <a:lnTo>
                  <a:pt x="0" y="26"/>
                </a:lnTo>
                <a:lnTo>
                  <a:pt x="3" y="26"/>
                </a:lnTo>
                <a:lnTo>
                  <a:pt x="5" y="26"/>
                </a:lnTo>
                <a:lnTo>
                  <a:pt x="8" y="26"/>
                </a:lnTo>
                <a:lnTo>
                  <a:pt x="11" y="26"/>
                </a:lnTo>
                <a:lnTo>
                  <a:pt x="13" y="26"/>
                </a:lnTo>
                <a:lnTo>
                  <a:pt x="14" y="26"/>
                </a:lnTo>
                <a:lnTo>
                  <a:pt x="18" y="26"/>
                </a:lnTo>
                <a:lnTo>
                  <a:pt x="19" y="26"/>
                </a:lnTo>
                <a:lnTo>
                  <a:pt x="22" y="26"/>
                </a:lnTo>
                <a:lnTo>
                  <a:pt x="24" y="26"/>
                </a:lnTo>
                <a:lnTo>
                  <a:pt x="29" y="26"/>
                </a:lnTo>
                <a:lnTo>
                  <a:pt x="32" y="26"/>
                </a:lnTo>
                <a:lnTo>
                  <a:pt x="38" y="26"/>
                </a:lnTo>
                <a:lnTo>
                  <a:pt x="43" y="26"/>
                </a:lnTo>
                <a:lnTo>
                  <a:pt x="50" y="26"/>
                </a:lnTo>
                <a:lnTo>
                  <a:pt x="59" y="26"/>
                </a:lnTo>
                <a:lnTo>
                  <a:pt x="59" y="21"/>
                </a:lnTo>
                <a:lnTo>
                  <a:pt x="59" y="18"/>
                </a:lnTo>
                <a:lnTo>
                  <a:pt x="59" y="12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4" name="Freeform 327"/>
          <p:cNvSpPr>
            <a:spLocks/>
          </p:cNvSpPr>
          <p:nvPr/>
        </p:nvSpPr>
        <p:spPr bwMode="auto">
          <a:xfrm>
            <a:off x="6757176" y="5318876"/>
            <a:ext cx="101143" cy="3156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4" y="0"/>
              </a:cxn>
              <a:cxn ang="0">
                <a:pos x="53" y="0"/>
              </a:cxn>
              <a:cxn ang="0">
                <a:pos x="50" y="0"/>
              </a:cxn>
              <a:cxn ang="0">
                <a:pos x="46" y="0"/>
              </a:cxn>
              <a:cxn ang="0">
                <a:pos x="45" y="0"/>
              </a:cxn>
              <a:cxn ang="0">
                <a:pos x="43" y="0"/>
              </a:cxn>
              <a:cxn ang="0">
                <a:pos x="42" y="0"/>
              </a:cxn>
              <a:cxn ang="0">
                <a:pos x="38" y="0"/>
              </a:cxn>
              <a:cxn ang="0">
                <a:pos x="37" y="0"/>
              </a:cxn>
              <a:cxn ang="0">
                <a:pos x="34" y="0"/>
              </a:cxn>
              <a:cxn ang="0">
                <a:pos x="29" y="0"/>
              </a:cxn>
              <a:cxn ang="0">
                <a:pos x="26" y="0"/>
              </a:cxn>
              <a:cxn ang="0">
                <a:pos x="21" y="0"/>
              </a:cxn>
              <a:cxn ang="0">
                <a:pos x="14" y="0"/>
              </a:cxn>
              <a:cxn ang="0">
                <a:pos x="8" y="0"/>
              </a:cxn>
              <a:cxn ang="0">
                <a:pos x="0" y="0"/>
              </a:cxn>
              <a:cxn ang="0">
                <a:pos x="0" y="4"/>
              </a:cxn>
              <a:cxn ang="0">
                <a:pos x="0" y="7"/>
              </a:cxn>
              <a:cxn ang="0">
                <a:pos x="0" y="10"/>
              </a:cxn>
              <a:cxn ang="0">
                <a:pos x="0" y="18"/>
              </a:cxn>
              <a:cxn ang="0">
                <a:pos x="3" y="18"/>
              </a:cxn>
              <a:cxn ang="0">
                <a:pos x="5" y="18"/>
              </a:cxn>
              <a:cxn ang="0">
                <a:pos x="8" y="18"/>
              </a:cxn>
              <a:cxn ang="0">
                <a:pos x="11" y="18"/>
              </a:cxn>
              <a:cxn ang="0">
                <a:pos x="13" y="18"/>
              </a:cxn>
              <a:cxn ang="0">
                <a:pos x="14" y="18"/>
              </a:cxn>
              <a:cxn ang="0">
                <a:pos x="18" y="18"/>
              </a:cxn>
              <a:cxn ang="0">
                <a:pos x="19" y="18"/>
              </a:cxn>
              <a:cxn ang="0">
                <a:pos x="22" y="18"/>
              </a:cxn>
              <a:cxn ang="0">
                <a:pos x="24" y="18"/>
              </a:cxn>
              <a:cxn ang="0">
                <a:pos x="29" y="18"/>
              </a:cxn>
              <a:cxn ang="0">
                <a:pos x="32" y="18"/>
              </a:cxn>
              <a:cxn ang="0">
                <a:pos x="38" y="18"/>
              </a:cxn>
              <a:cxn ang="0">
                <a:pos x="43" y="18"/>
              </a:cxn>
              <a:cxn ang="0">
                <a:pos x="50" y="18"/>
              </a:cxn>
              <a:cxn ang="0">
                <a:pos x="59" y="18"/>
              </a:cxn>
              <a:cxn ang="0">
                <a:pos x="59" y="15"/>
              </a:cxn>
              <a:cxn ang="0">
                <a:pos x="59" y="12"/>
              </a:cxn>
              <a:cxn ang="0">
                <a:pos x="59" y="8"/>
              </a:cxn>
              <a:cxn ang="0">
                <a:pos x="59" y="0"/>
              </a:cxn>
              <a:cxn ang="0">
                <a:pos x="59" y="0"/>
              </a:cxn>
              <a:cxn ang="0">
                <a:pos x="58" y="0"/>
              </a:cxn>
            </a:cxnLst>
            <a:rect l="0" t="0" r="r" b="b"/>
            <a:pathLst>
              <a:path w="59" h="18">
                <a:moveTo>
                  <a:pt x="58" y="0"/>
                </a:moveTo>
                <a:lnTo>
                  <a:pt x="54" y="0"/>
                </a:lnTo>
                <a:lnTo>
                  <a:pt x="53" y="0"/>
                </a:lnTo>
                <a:lnTo>
                  <a:pt x="50" y="0"/>
                </a:lnTo>
                <a:lnTo>
                  <a:pt x="46" y="0"/>
                </a:lnTo>
                <a:lnTo>
                  <a:pt x="45" y="0"/>
                </a:lnTo>
                <a:lnTo>
                  <a:pt x="43" y="0"/>
                </a:lnTo>
                <a:lnTo>
                  <a:pt x="42" y="0"/>
                </a:lnTo>
                <a:lnTo>
                  <a:pt x="38" y="0"/>
                </a:lnTo>
                <a:lnTo>
                  <a:pt x="37" y="0"/>
                </a:lnTo>
                <a:lnTo>
                  <a:pt x="34" y="0"/>
                </a:lnTo>
                <a:lnTo>
                  <a:pt x="29" y="0"/>
                </a:lnTo>
                <a:lnTo>
                  <a:pt x="26" y="0"/>
                </a:lnTo>
                <a:lnTo>
                  <a:pt x="21" y="0"/>
                </a:lnTo>
                <a:lnTo>
                  <a:pt x="14" y="0"/>
                </a:lnTo>
                <a:lnTo>
                  <a:pt x="8" y="0"/>
                </a:lnTo>
                <a:lnTo>
                  <a:pt x="0" y="0"/>
                </a:lnTo>
                <a:lnTo>
                  <a:pt x="0" y="4"/>
                </a:lnTo>
                <a:lnTo>
                  <a:pt x="0" y="7"/>
                </a:lnTo>
                <a:lnTo>
                  <a:pt x="0" y="10"/>
                </a:lnTo>
                <a:lnTo>
                  <a:pt x="0" y="18"/>
                </a:lnTo>
                <a:lnTo>
                  <a:pt x="3" y="18"/>
                </a:lnTo>
                <a:lnTo>
                  <a:pt x="5" y="18"/>
                </a:lnTo>
                <a:lnTo>
                  <a:pt x="8" y="18"/>
                </a:lnTo>
                <a:lnTo>
                  <a:pt x="11" y="18"/>
                </a:lnTo>
                <a:lnTo>
                  <a:pt x="13" y="18"/>
                </a:lnTo>
                <a:lnTo>
                  <a:pt x="14" y="18"/>
                </a:lnTo>
                <a:lnTo>
                  <a:pt x="18" y="18"/>
                </a:lnTo>
                <a:lnTo>
                  <a:pt x="19" y="18"/>
                </a:lnTo>
                <a:lnTo>
                  <a:pt x="22" y="18"/>
                </a:lnTo>
                <a:lnTo>
                  <a:pt x="24" y="18"/>
                </a:lnTo>
                <a:lnTo>
                  <a:pt x="29" y="18"/>
                </a:lnTo>
                <a:lnTo>
                  <a:pt x="32" y="18"/>
                </a:lnTo>
                <a:lnTo>
                  <a:pt x="38" y="18"/>
                </a:lnTo>
                <a:lnTo>
                  <a:pt x="43" y="18"/>
                </a:lnTo>
                <a:lnTo>
                  <a:pt x="50" y="18"/>
                </a:lnTo>
                <a:lnTo>
                  <a:pt x="59" y="18"/>
                </a:lnTo>
                <a:lnTo>
                  <a:pt x="59" y="15"/>
                </a:lnTo>
                <a:lnTo>
                  <a:pt x="59" y="12"/>
                </a:lnTo>
                <a:lnTo>
                  <a:pt x="59" y="8"/>
                </a:lnTo>
                <a:lnTo>
                  <a:pt x="59" y="0"/>
                </a:lnTo>
                <a:lnTo>
                  <a:pt x="59" y="0"/>
                </a:lnTo>
                <a:lnTo>
                  <a:pt x="58" y="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5" name="Freeform 328"/>
          <p:cNvSpPr>
            <a:spLocks/>
          </p:cNvSpPr>
          <p:nvPr/>
        </p:nvSpPr>
        <p:spPr bwMode="auto">
          <a:xfrm>
            <a:off x="6605462" y="5318876"/>
            <a:ext cx="14682" cy="104667"/>
          </a:xfrm>
          <a:custGeom>
            <a:avLst/>
            <a:gdLst/>
            <a:ahLst/>
            <a:cxnLst>
              <a:cxn ang="0">
                <a:pos x="8" y="60"/>
              </a:cxn>
              <a:cxn ang="0">
                <a:pos x="0" y="60"/>
              </a:cxn>
              <a:cxn ang="0">
                <a:pos x="0" y="0"/>
              </a:cxn>
              <a:cxn ang="0">
                <a:pos x="8" y="0"/>
              </a:cxn>
              <a:cxn ang="0">
                <a:pos x="8" y="60"/>
              </a:cxn>
              <a:cxn ang="0">
                <a:pos x="8" y="60"/>
              </a:cxn>
              <a:cxn ang="0">
                <a:pos x="8" y="60"/>
              </a:cxn>
            </a:cxnLst>
            <a:rect l="0" t="0" r="r" b="b"/>
            <a:pathLst>
              <a:path w="8" h="60">
                <a:moveTo>
                  <a:pt x="8" y="60"/>
                </a:moveTo>
                <a:lnTo>
                  <a:pt x="0" y="60"/>
                </a:lnTo>
                <a:lnTo>
                  <a:pt x="0" y="0"/>
                </a:lnTo>
                <a:lnTo>
                  <a:pt x="8" y="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6" name="Freeform 329"/>
          <p:cNvSpPr>
            <a:spLocks/>
          </p:cNvSpPr>
          <p:nvPr/>
        </p:nvSpPr>
        <p:spPr bwMode="auto">
          <a:xfrm>
            <a:off x="6602199" y="5353765"/>
            <a:ext cx="151714" cy="9968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0" y="6"/>
              </a:cxn>
              <a:cxn ang="0">
                <a:pos x="0" y="0"/>
              </a:cxn>
              <a:cxn ang="0">
                <a:pos x="88" y="0"/>
              </a:cxn>
              <a:cxn ang="0">
                <a:pos x="88" y="6"/>
              </a:cxn>
              <a:cxn ang="0">
                <a:pos x="88" y="6"/>
              </a:cxn>
              <a:cxn ang="0">
                <a:pos x="88" y="6"/>
              </a:cxn>
            </a:cxnLst>
            <a:rect l="0" t="0" r="r" b="b"/>
            <a:pathLst>
              <a:path w="88" h="6">
                <a:moveTo>
                  <a:pt x="88" y="6"/>
                </a:moveTo>
                <a:lnTo>
                  <a:pt x="0" y="6"/>
                </a:lnTo>
                <a:lnTo>
                  <a:pt x="0" y="0"/>
                </a:lnTo>
                <a:lnTo>
                  <a:pt x="88" y="0"/>
                </a:lnTo>
                <a:lnTo>
                  <a:pt x="88" y="6"/>
                </a:lnTo>
                <a:lnTo>
                  <a:pt x="88" y="6"/>
                </a:lnTo>
                <a:lnTo>
                  <a:pt x="88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7" name="Freeform 330"/>
          <p:cNvSpPr>
            <a:spLocks/>
          </p:cNvSpPr>
          <p:nvPr/>
        </p:nvSpPr>
        <p:spPr bwMode="auto">
          <a:xfrm>
            <a:off x="6602199" y="5363734"/>
            <a:ext cx="151714" cy="11630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0" y="6"/>
              </a:cxn>
              <a:cxn ang="0">
                <a:pos x="0" y="0"/>
              </a:cxn>
              <a:cxn ang="0">
                <a:pos x="88" y="0"/>
              </a:cxn>
              <a:cxn ang="0">
                <a:pos x="88" y="6"/>
              </a:cxn>
              <a:cxn ang="0">
                <a:pos x="88" y="6"/>
              </a:cxn>
              <a:cxn ang="0">
                <a:pos x="88" y="6"/>
              </a:cxn>
            </a:cxnLst>
            <a:rect l="0" t="0" r="r" b="b"/>
            <a:pathLst>
              <a:path w="88" h="6">
                <a:moveTo>
                  <a:pt x="88" y="6"/>
                </a:moveTo>
                <a:lnTo>
                  <a:pt x="0" y="6"/>
                </a:lnTo>
                <a:lnTo>
                  <a:pt x="0" y="0"/>
                </a:lnTo>
                <a:lnTo>
                  <a:pt x="88" y="0"/>
                </a:lnTo>
                <a:lnTo>
                  <a:pt x="88" y="6"/>
                </a:lnTo>
                <a:lnTo>
                  <a:pt x="88" y="6"/>
                </a:lnTo>
                <a:lnTo>
                  <a:pt x="88" y="6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8" name="Freeform 331"/>
          <p:cNvSpPr>
            <a:spLocks/>
          </p:cNvSpPr>
          <p:nvPr/>
        </p:nvSpPr>
        <p:spPr bwMode="auto">
          <a:xfrm>
            <a:off x="6605462" y="5360411"/>
            <a:ext cx="151714" cy="13291"/>
          </a:xfrm>
          <a:custGeom>
            <a:avLst/>
            <a:gdLst/>
            <a:ahLst/>
            <a:cxnLst>
              <a:cxn ang="0">
                <a:pos x="88" y="7"/>
              </a:cxn>
              <a:cxn ang="0">
                <a:pos x="0" y="7"/>
              </a:cxn>
              <a:cxn ang="0">
                <a:pos x="0" y="0"/>
              </a:cxn>
              <a:cxn ang="0">
                <a:pos x="88" y="0"/>
              </a:cxn>
              <a:cxn ang="0">
                <a:pos x="88" y="7"/>
              </a:cxn>
              <a:cxn ang="0">
                <a:pos x="88" y="7"/>
              </a:cxn>
              <a:cxn ang="0">
                <a:pos x="88" y="7"/>
              </a:cxn>
            </a:cxnLst>
            <a:rect l="0" t="0" r="r" b="b"/>
            <a:pathLst>
              <a:path w="88" h="7">
                <a:moveTo>
                  <a:pt x="88" y="7"/>
                </a:moveTo>
                <a:lnTo>
                  <a:pt x="0" y="7"/>
                </a:lnTo>
                <a:lnTo>
                  <a:pt x="0" y="0"/>
                </a:lnTo>
                <a:lnTo>
                  <a:pt x="88" y="0"/>
                </a:lnTo>
                <a:lnTo>
                  <a:pt x="88" y="7"/>
                </a:lnTo>
                <a:lnTo>
                  <a:pt x="88" y="7"/>
                </a:lnTo>
                <a:lnTo>
                  <a:pt x="88" y="7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9" name="Freeform 332"/>
          <p:cNvSpPr>
            <a:spLocks/>
          </p:cNvSpPr>
          <p:nvPr/>
        </p:nvSpPr>
        <p:spPr bwMode="auto">
          <a:xfrm>
            <a:off x="6605462" y="5350443"/>
            <a:ext cx="151714" cy="9968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0" y="6"/>
              </a:cxn>
              <a:cxn ang="0">
                <a:pos x="0" y="0"/>
              </a:cxn>
              <a:cxn ang="0">
                <a:pos x="88" y="0"/>
              </a:cxn>
              <a:cxn ang="0">
                <a:pos x="88" y="6"/>
              </a:cxn>
              <a:cxn ang="0">
                <a:pos x="88" y="6"/>
              </a:cxn>
              <a:cxn ang="0">
                <a:pos x="88" y="6"/>
              </a:cxn>
            </a:cxnLst>
            <a:rect l="0" t="0" r="r" b="b"/>
            <a:pathLst>
              <a:path w="88" h="6">
                <a:moveTo>
                  <a:pt x="88" y="6"/>
                </a:moveTo>
                <a:lnTo>
                  <a:pt x="0" y="6"/>
                </a:lnTo>
                <a:lnTo>
                  <a:pt x="0" y="0"/>
                </a:lnTo>
                <a:lnTo>
                  <a:pt x="88" y="0"/>
                </a:lnTo>
                <a:lnTo>
                  <a:pt x="88" y="6"/>
                </a:lnTo>
                <a:lnTo>
                  <a:pt x="88" y="6"/>
                </a:lnTo>
                <a:lnTo>
                  <a:pt x="88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0" name="Freeform 333"/>
          <p:cNvSpPr>
            <a:spLocks/>
          </p:cNvSpPr>
          <p:nvPr/>
        </p:nvSpPr>
        <p:spPr bwMode="auto">
          <a:xfrm>
            <a:off x="6628301" y="5318876"/>
            <a:ext cx="29364" cy="101345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3" y="52"/>
              </a:cxn>
              <a:cxn ang="0">
                <a:pos x="13" y="55"/>
              </a:cxn>
              <a:cxn ang="0">
                <a:pos x="13" y="56"/>
              </a:cxn>
              <a:cxn ang="0">
                <a:pos x="11" y="58"/>
              </a:cxn>
              <a:cxn ang="0">
                <a:pos x="9" y="58"/>
              </a:cxn>
              <a:cxn ang="0">
                <a:pos x="8" y="58"/>
              </a:cxn>
              <a:cxn ang="0">
                <a:pos x="6" y="56"/>
              </a:cxn>
              <a:cxn ang="0">
                <a:pos x="5" y="55"/>
              </a:cxn>
              <a:cxn ang="0">
                <a:pos x="5" y="52"/>
              </a:cxn>
              <a:cxn ang="0">
                <a:pos x="0" y="7"/>
              </a:cxn>
              <a:cxn ang="0">
                <a:pos x="0" y="4"/>
              </a:cxn>
              <a:cxn ang="0">
                <a:pos x="3" y="2"/>
              </a:cxn>
              <a:cxn ang="0">
                <a:pos x="5" y="0"/>
              </a:cxn>
              <a:cxn ang="0">
                <a:pos x="8" y="0"/>
              </a:cxn>
              <a:cxn ang="0">
                <a:pos x="11" y="0"/>
              </a:cxn>
              <a:cxn ang="0">
                <a:pos x="14" y="2"/>
              </a:cxn>
              <a:cxn ang="0">
                <a:pos x="17" y="4"/>
              </a:cxn>
              <a:cxn ang="0">
                <a:pos x="17" y="7"/>
              </a:cxn>
              <a:cxn ang="0">
                <a:pos x="17" y="7"/>
              </a:cxn>
            </a:cxnLst>
            <a:rect l="0" t="0" r="r" b="b"/>
            <a:pathLst>
              <a:path w="17" h="58">
                <a:moveTo>
                  <a:pt x="17" y="7"/>
                </a:moveTo>
                <a:lnTo>
                  <a:pt x="13" y="52"/>
                </a:lnTo>
                <a:lnTo>
                  <a:pt x="13" y="55"/>
                </a:lnTo>
                <a:lnTo>
                  <a:pt x="13" y="56"/>
                </a:lnTo>
                <a:lnTo>
                  <a:pt x="11" y="58"/>
                </a:lnTo>
                <a:lnTo>
                  <a:pt x="9" y="58"/>
                </a:lnTo>
                <a:lnTo>
                  <a:pt x="8" y="58"/>
                </a:lnTo>
                <a:lnTo>
                  <a:pt x="6" y="56"/>
                </a:lnTo>
                <a:lnTo>
                  <a:pt x="5" y="55"/>
                </a:lnTo>
                <a:lnTo>
                  <a:pt x="5" y="52"/>
                </a:lnTo>
                <a:lnTo>
                  <a:pt x="0" y="7"/>
                </a:lnTo>
                <a:lnTo>
                  <a:pt x="0" y="4"/>
                </a:lnTo>
                <a:lnTo>
                  <a:pt x="3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4" y="2"/>
                </a:lnTo>
                <a:lnTo>
                  <a:pt x="17" y="4"/>
                </a:lnTo>
                <a:lnTo>
                  <a:pt x="17" y="7"/>
                </a:lnTo>
                <a:lnTo>
                  <a:pt x="17" y="7"/>
                </a:lnTo>
                <a:close/>
              </a:path>
            </a:pathLst>
          </a:custGeom>
          <a:solidFill>
            <a:srgbClr val="DF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1" name="Freeform 334"/>
          <p:cNvSpPr>
            <a:spLocks/>
          </p:cNvSpPr>
          <p:nvPr/>
        </p:nvSpPr>
        <p:spPr bwMode="auto">
          <a:xfrm>
            <a:off x="6628301" y="5327183"/>
            <a:ext cx="24470" cy="930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1" y="48"/>
              </a:cxn>
              <a:cxn ang="0">
                <a:pos x="11" y="50"/>
              </a:cxn>
              <a:cxn ang="0">
                <a:pos x="9" y="51"/>
              </a:cxn>
              <a:cxn ang="0">
                <a:pos x="9" y="53"/>
              </a:cxn>
              <a:cxn ang="0">
                <a:pos x="8" y="53"/>
              </a:cxn>
              <a:cxn ang="0">
                <a:pos x="6" y="53"/>
              </a:cxn>
              <a:cxn ang="0">
                <a:pos x="5" y="51"/>
              </a:cxn>
              <a:cxn ang="0">
                <a:pos x="5" y="50"/>
              </a:cxn>
              <a:cxn ang="0">
                <a:pos x="5" y="48"/>
              </a:cxn>
              <a:cxn ang="0">
                <a:pos x="0" y="5"/>
              </a:cxn>
              <a:cxn ang="0">
                <a:pos x="0" y="3"/>
              </a:cxn>
              <a:cxn ang="0">
                <a:pos x="1" y="2"/>
              </a:cxn>
              <a:cxn ang="0">
                <a:pos x="5" y="0"/>
              </a:cxn>
              <a:cxn ang="0">
                <a:pos x="6" y="0"/>
              </a:cxn>
              <a:cxn ang="0">
                <a:pos x="9" y="0"/>
              </a:cxn>
              <a:cxn ang="0">
                <a:pos x="11" y="2"/>
              </a:cxn>
              <a:cxn ang="0">
                <a:pos x="13" y="3"/>
              </a:cxn>
              <a:cxn ang="0">
                <a:pos x="14" y="5"/>
              </a:cxn>
              <a:cxn ang="0">
                <a:pos x="14" y="5"/>
              </a:cxn>
              <a:cxn ang="0">
                <a:pos x="14" y="5"/>
              </a:cxn>
            </a:cxnLst>
            <a:rect l="0" t="0" r="r" b="b"/>
            <a:pathLst>
              <a:path w="14" h="53">
                <a:moveTo>
                  <a:pt x="14" y="5"/>
                </a:moveTo>
                <a:lnTo>
                  <a:pt x="11" y="48"/>
                </a:lnTo>
                <a:lnTo>
                  <a:pt x="11" y="50"/>
                </a:lnTo>
                <a:lnTo>
                  <a:pt x="9" y="51"/>
                </a:lnTo>
                <a:lnTo>
                  <a:pt x="9" y="53"/>
                </a:lnTo>
                <a:lnTo>
                  <a:pt x="8" y="53"/>
                </a:lnTo>
                <a:lnTo>
                  <a:pt x="6" y="53"/>
                </a:lnTo>
                <a:lnTo>
                  <a:pt x="5" y="51"/>
                </a:lnTo>
                <a:lnTo>
                  <a:pt x="5" y="50"/>
                </a:lnTo>
                <a:lnTo>
                  <a:pt x="5" y="48"/>
                </a:lnTo>
                <a:lnTo>
                  <a:pt x="0" y="5"/>
                </a:lnTo>
                <a:lnTo>
                  <a:pt x="0" y="3"/>
                </a:lnTo>
                <a:lnTo>
                  <a:pt x="1" y="2"/>
                </a:lnTo>
                <a:lnTo>
                  <a:pt x="5" y="0"/>
                </a:lnTo>
                <a:lnTo>
                  <a:pt x="6" y="0"/>
                </a:lnTo>
                <a:lnTo>
                  <a:pt x="9" y="0"/>
                </a:lnTo>
                <a:lnTo>
                  <a:pt x="11" y="2"/>
                </a:lnTo>
                <a:lnTo>
                  <a:pt x="13" y="3"/>
                </a:lnTo>
                <a:lnTo>
                  <a:pt x="14" y="5"/>
                </a:lnTo>
                <a:lnTo>
                  <a:pt x="14" y="5"/>
                </a:lnTo>
                <a:lnTo>
                  <a:pt x="14" y="5"/>
                </a:lnTo>
                <a:close/>
              </a:path>
            </a:pathLst>
          </a:custGeom>
          <a:solidFill>
            <a:srgbClr val="79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2" name="Freeform 335"/>
          <p:cNvSpPr>
            <a:spLocks/>
          </p:cNvSpPr>
          <p:nvPr/>
        </p:nvSpPr>
        <p:spPr bwMode="auto">
          <a:xfrm>
            <a:off x="6930098" y="5318876"/>
            <a:ext cx="21207" cy="2325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8" y="2"/>
              </a:cxn>
              <a:cxn ang="0">
                <a:pos x="9" y="2"/>
              </a:cxn>
              <a:cxn ang="0">
                <a:pos x="9" y="2"/>
              </a:cxn>
              <a:cxn ang="0">
                <a:pos x="11" y="4"/>
              </a:cxn>
              <a:cxn ang="0">
                <a:pos x="11" y="5"/>
              </a:cxn>
              <a:cxn ang="0">
                <a:pos x="11" y="5"/>
              </a:cxn>
              <a:cxn ang="0">
                <a:pos x="12" y="7"/>
              </a:cxn>
              <a:cxn ang="0">
                <a:pos x="11" y="8"/>
              </a:cxn>
              <a:cxn ang="0">
                <a:pos x="11" y="10"/>
              </a:cxn>
              <a:cxn ang="0">
                <a:pos x="11" y="10"/>
              </a:cxn>
              <a:cxn ang="0">
                <a:pos x="9" y="12"/>
              </a:cxn>
              <a:cxn ang="0">
                <a:pos x="9" y="12"/>
              </a:cxn>
              <a:cxn ang="0">
                <a:pos x="8" y="13"/>
              </a:cxn>
              <a:cxn ang="0">
                <a:pos x="6" y="13"/>
              </a:cxn>
              <a:cxn ang="0">
                <a:pos x="6" y="13"/>
              </a:cxn>
              <a:cxn ang="0">
                <a:pos x="4" y="13"/>
              </a:cxn>
              <a:cxn ang="0">
                <a:pos x="3" y="13"/>
              </a:cxn>
              <a:cxn ang="0">
                <a:pos x="3" y="12"/>
              </a:cxn>
              <a:cxn ang="0">
                <a:pos x="1" y="12"/>
              </a:cxn>
              <a:cxn ang="0">
                <a:pos x="0" y="10"/>
              </a:cxn>
              <a:cxn ang="0">
                <a:pos x="0" y="10"/>
              </a:cxn>
              <a:cxn ang="0">
                <a:pos x="0" y="8"/>
              </a:cxn>
              <a:cxn ang="0">
                <a:pos x="0" y="7"/>
              </a:cxn>
              <a:cxn ang="0">
                <a:pos x="0" y="5"/>
              </a:cxn>
              <a:cxn ang="0">
                <a:pos x="0" y="5"/>
              </a:cxn>
              <a:cxn ang="0">
                <a:pos x="0" y="4"/>
              </a:cxn>
              <a:cxn ang="0">
                <a:pos x="1" y="2"/>
              </a:cxn>
              <a:cxn ang="0">
                <a:pos x="3" y="2"/>
              </a:cxn>
              <a:cxn ang="0">
                <a:pos x="3" y="2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2" h="13">
                <a:moveTo>
                  <a:pt x="6" y="0"/>
                </a:moveTo>
                <a:lnTo>
                  <a:pt x="6" y="0"/>
                </a:lnTo>
                <a:lnTo>
                  <a:pt x="8" y="2"/>
                </a:lnTo>
                <a:lnTo>
                  <a:pt x="9" y="2"/>
                </a:lnTo>
                <a:lnTo>
                  <a:pt x="9" y="2"/>
                </a:lnTo>
                <a:lnTo>
                  <a:pt x="11" y="4"/>
                </a:lnTo>
                <a:lnTo>
                  <a:pt x="11" y="5"/>
                </a:lnTo>
                <a:lnTo>
                  <a:pt x="11" y="5"/>
                </a:lnTo>
                <a:lnTo>
                  <a:pt x="12" y="7"/>
                </a:lnTo>
                <a:lnTo>
                  <a:pt x="11" y="8"/>
                </a:lnTo>
                <a:lnTo>
                  <a:pt x="11" y="10"/>
                </a:lnTo>
                <a:lnTo>
                  <a:pt x="11" y="10"/>
                </a:lnTo>
                <a:lnTo>
                  <a:pt x="9" y="12"/>
                </a:lnTo>
                <a:lnTo>
                  <a:pt x="9" y="12"/>
                </a:lnTo>
                <a:lnTo>
                  <a:pt x="8" y="13"/>
                </a:lnTo>
                <a:lnTo>
                  <a:pt x="6" y="13"/>
                </a:lnTo>
                <a:lnTo>
                  <a:pt x="6" y="13"/>
                </a:lnTo>
                <a:lnTo>
                  <a:pt x="4" y="13"/>
                </a:lnTo>
                <a:lnTo>
                  <a:pt x="3" y="13"/>
                </a:lnTo>
                <a:lnTo>
                  <a:pt x="3" y="12"/>
                </a:lnTo>
                <a:lnTo>
                  <a:pt x="1" y="12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3" name="Freeform 336"/>
          <p:cNvSpPr>
            <a:spLocks/>
          </p:cNvSpPr>
          <p:nvPr/>
        </p:nvSpPr>
        <p:spPr bwMode="auto">
          <a:xfrm>
            <a:off x="5709858" y="5521566"/>
            <a:ext cx="24470" cy="23259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1"/>
              </a:cxn>
              <a:cxn ang="0">
                <a:pos x="10" y="1"/>
              </a:cxn>
              <a:cxn ang="0">
                <a:pos x="11" y="1"/>
              </a:cxn>
              <a:cxn ang="0">
                <a:pos x="13" y="3"/>
              </a:cxn>
              <a:cxn ang="0">
                <a:pos x="13" y="3"/>
              </a:cxn>
              <a:cxn ang="0">
                <a:pos x="14" y="4"/>
              </a:cxn>
              <a:cxn ang="0">
                <a:pos x="14" y="4"/>
              </a:cxn>
              <a:cxn ang="0">
                <a:pos x="14" y="6"/>
              </a:cxn>
              <a:cxn ang="0">
                <a:pos x="14" y="8"/>
              </a:cxn>
              <a:cxn ang="0">
                <a:pos x="14" y="9"/>
              </a:cxn>
              <a:cxn ang="0">
                <a:pos x="13" y="11"/>
              </a:cxn>
              <a:cxn ang="0">
                <a:pos x="13" y="11"/>
              </a:cxn>
              <a:cxn ang="0">
                <a:pos x="11" y="12"/>
              </a:cxn>
              <a:cxn ang="0">
                <a:pos x="10" y="14"/>
              </a:cxn>
              <a:cxn ang="0">
                <a:pos x="8" y="14"/>
              </a:cxn>
              <a:cxn ang="0">
                <a:pos x="8" y="14"/>
              </a:cxn>
              <a:cxn ang="0">
                <a:pos x="6" y="14"/>
              </a:cxn>
              <a:cxn ang="0">
                <a:pos x="5" y="14"/>
              </a:cxn>
              <a:cxn ang="0">
                <a:pos x="3" y="12"/>
              </a:cxn>
              <a:cxn ang="0">
                <a:pos x="3" y="11"/>
              </a:cxn>
              <a:cxn ang="0">
                <a:pos x="2" y="11"/>
              </a:cxn>
              <a:cxn ang="0">
                <a:pos x="2" y="9"/>
              </a:cxn>
              <a:cxn ang="0">
                <a:pos x="0" y="8"/>
              </a:cxn>
              <a:cxn ang="0">
                <a:pos x="0" y="6"/>
              </a:cxn>
              <a:cxn ang="0">
                <a:pos x="0" y="4"/>
              </a:cxn>
              <a:cxn ang="0">
                <a:pos x="2" y="4"/>
              </a:cxn>
              <a:cxn ang="0">
                <a:pos x="2" y="3"/>
              </a:cxn>
              <a:cxn ang="0">
                <a:pos x="3" y="3"/>
              </a:cxn>
              <a:cxn ang="0">
                <a:pos x="3" y="1"/>
              </a:cxn>
              <a:cxn ang="0">
                <a:pos x="5" y="1"/>
              </a:cxn>
              <a:cxn ang="0">
                <a:pos x="6" y="1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14" h="14">
                <a:moveTo>
                  <a:pt x="8" y="0"/>
                </a:moveTo>
                <a:lnTo>
                  <a:pt x="8" y="1"/>
                </a:lnTo>
                <a:lnTo>
                  <a:pt x="10" y="1"/>
                </a:lnTo>
                <a:lnTo>
                  <a:pt x="11" y="1"/>
                </a:lnTo>
                <a:lnTo>
                  <a:pt x="13" y="3"/>
                </a:lnTo>
                <a:lnTo>
                  <a:pt x="13" y="3"/>
                </a:lnTo>
                <a:lnTo>
                  <a:pt x="14" y="4"/>
                </a:lnTo>
                <a:lnTo>
                  <a:pt x="14" y="4"/>
                </a:lnTo>
                <a:lnTo>
                  <a:pt x="14" y="6"/>
                </a:lnTo>
                <a:lnTo>
                  <a:pt x="14" y="8"/>
                </a:lnTo>
                <a:lnTo>
                  <a:pt x="14" y="9"/>
                </a:lnTo>
                <a:lnTo>
                  <a:pt x="13" y="11"/>
                </a:lnTo>
                <a:lnTo>
                  <a:pt x="13" y="11"/>
                </a:lnTo>
                <a:lnTo>
                  <a:pt x="11" y="12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6" y="14"/>
                </a:lnTo>
                <a:lnTo>
                  <a:pt x="5" y="14"/>
                </a:lnTo>
                <a:lnTo>
                  <a:pt x="3" y="12"/>
                </a:lnTo>
                <a:lnTo>
                  <a:pt x="3" y="11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1"/>
                </a:lnTo>
                <a:lnTo>
                  <a:pt x="5" y="1"/>
                </a:lnTo>
                <a:lnTo>
                  <a:pt x="6" y="1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4" name="Freeform 337"/>
          <p:cNvSpPr>
            <a:spLocks/>
          </p:cNvSpPr>
          <p:nvPr/>
        </p:nvSpPr>
        <p:spPr bwMode="auto">
          <a:xfrm>
            <a:off x="5793056" y="5521566"/>
            <a:ext cx="21207" cy="2325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10" y="1"/>
              </a:cxn>
              <a:cxn ang="0">
                <a:pos x="10" y="1"/>
              </a:cxn>
              <a:cxn ang="0">
                <a:pos x="11" y="3"/>
              </a:cxn>
              <a:cxn ang="0">
                <a:pos x="13" y="3"/>
              </a:cxn>
              <a:cxn ang="0">
                <a:pos x="13" y="4"/>
              </a:cxn>
              <a:cxn ang="0">
                <a:pos x="13" y="4"/>
              </a:cxn>
              <a:cxn ang="0">
                <a:pos x="13" y="6"/>
              </a:cxn>
              <a:cxn ang="0">
                <a:pos x="13" y="8"/>
              </a:cxn>
              <a:cxn ang="0">
                <a:pos x="13" y="9"/>
              </a:cxn>
              <a:cxn ang="0">
                <a:pos x="13" y="11"/>
              </a:cxn>
              <a:cxn ang="0">
                <a:pos x="11" y="11"/>
              </a:cxn>
              <a:cxn ang="0">
                <a:pos x="10" y="12"/>
              </a:cxn>
              <a:cxn ang="0">
                <a:pos x="10" y="14"/>
              </a:cxn>
              <a:cxn ang="0">
                <a:pos x="8" y="14"/>
              </a:cxn>
              <a:cxn ang="0">
                <a:pos x="6" y="14"/>
              </a:cxn>
              <a:cxn ang="0">
                <a:pos x="5" y="14"/>
              </a:cxn>
              <a:cxn ang="0">
                <a:pos x="3" y="14"/>
              </a:cxn>
              <a:cxn ang="0">
                <a:pos x="3" y="12"/>
              </a:cxn>
              <a:cxn ang="0">
                <a:pos x="2" y="11"/>
              </a:cxn>
              <a:cxn ang="0">
                <a:pos x="2" y="11"/>
              </a:cxn>
              <a:cxn ang="0">
                <a:pos x="0" y="9"/>
              </a:cxn>
              <a:cxn ang="0">
                <a:pos x="0" y="8"/>
              </a:cxn>
              <a:cxn ang="0">
                <a:pos x="0" y="6"/>
              </a:cxn>
              <a:cxn ang="0">
                <a:pos x="0" y="4"/>
              </a:cxn>
              <a:cxn ang="0">
                <a:pos x="0" y="4"/>
              </a:cxn>
              <a:cxn ang="0">
                <a:pos x="2" y="3"/>
              </a:cxn>
              <a:cxn ang="0">
                <a:pos x="2" y="3"/>
              </a:cxn>
              <a:cxn ang="0">
                <a:pos x="3" y="1"/>
              </a:cxn>
              <a:cxn ang="0">
                <a:pos x="3" y="1"/>
              </a:cxn>
              <a:cxn ang="0">
                <a:pos x="5" y="1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3" h="14">
                <a:moveTo>
                  <a:pt x="6" y="0"/>
                </a:moveTo>
                <a:lnTo>
                  <a:pt x="8" y="1"/>
                </a:lnTo>
                <a:lnTo>
                  <a:pt x="10" y="1"/>
                </a:lnTo>
                <a:lnTo>
                  <a:pt x="10" y="1"/>
                </a:lnTo>
                <a:lnTo>
                  <a:pt x="11" y="3"/>
                </a:lnTo>
                <a:lnTo>
                  <a:pt x="13" y="3"/>
                </a:lnTo>
                <a:lnTo>
                  <a:pt x="13" y="4"/>
                </a:lnTo>
                <a:lnTo>
                  <a:pt x="13" y="4"/>
                </a:lnTo>
                <a:lnTo>
                  <a:pt x="13" y="6"/>
                </a:lnTo>
                <a:lnTo>
                  <a:pt x="13" y="8"/>
                </a:lnTo>
                <a:lnTo>
                  <a:pt x="13" y="9"/>
                </a:lnTo>
                <a:lnTo>
                  <a:pt x="13" y="11"/>
                </a:lnTo>
                <a:lnTo>
                  <a:pt x="11" y="11"/>
                </a:lnTo>
                <a:lnTo>
                  <a:pt x="10" y="12"/>
                </a:lnTo>
                <a:lnTo>
                  <a:pt x="10" y="14"/>
                </a:lnTo>
                <a:lnTo>
                  <a:pt x="8" y="14"/>
                </a:lnTo>
                <a:lnTo>
                  <a:pt x="6" y="14"/>
                </a:lnTo>
                <a:lnTo>
                  <a:pt x="5" y="14"/>
                </a:lnTo>
                <a:lnTo>
                  <a:pt x="3" y="14"/>
                </a:lnTo>
                <a:lnTo>
                  <a:pt x="3" y="12"/>
                </a:lnTo>
                <a:lnTo>
                  <a:pt x="2" y="11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3"/>
                </a:lnTo>
                <a:lnTo>
                  <a:pt x="2" y="3"/>
                </a:lnTo>
                <a:lnTo>
                  <a:pt x="3" y="1"/>
                </a:lnTo>
                <a:lnTo>
                  <a:pt x="3" y="1"/>
                </a:lnTo>
                <a:lnTo>
                  <a:pt x="5" y="1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5" name="Freeform 338"/>
          <p:cNvSpPr>
            <a:spLocks/>
          </p:cNvSpPr>
          <p:nvPr/>
        </p:nvSpPr>
        <p:spPr bwMode="auto">
          <a:xfrm>
            <a:off x="5879517" y="5521566"/>
            <a:ext cx="26101" cy="23259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1"/>
              </a:cxn>
              <a:cxn ang="0">
                <a:pos x="10" y="1"/>
              </a:cxn>
              <a:cxn ang="0">
                <a:pos x="11" y="1"/>
              </a:cxn>
              <a:cxn ang="0">
                <a:pos x="13" y="3"/>
              </a:cxn>
              <a:cxn ang="0">
                <a:pos x="13" y="3"/>
              </a:cxn>
              <a:cxn ang="0">
                <a:pos x="15" y="4"/>
              </a:cxn>
              <a:cxn ang="0">
                <a:pos x="15" y="4"/>
              </a:cxn>
              <a:cxn ang="0">
                <a:pos x="15" y="6"/>
              </a:cxn>
              <a:cxn ang="0">
                <a:pos x="15" y="8"/>
              </a:cxn>
              <a:cxn ang="0">
                <a:pos x="15" y="9"/>
              </a:cxn>
              <a:cxn ang="0">
                <a:pos x="13" y="11"/>
              </a:cxn>
              <a:cxn ang="0">
                <a:pos x="13" y="11"/>
              </a:cxn>
              <a:cxn ang="0">
                <a:pos x="11" y="12"/>
              </a:cxn>
              <a:cxn ang="0">
                <a:pos x="10" y="14"/>
              </a:cxn>
              <a:cxn ang="0">
                <a:pos x="8" y="14"/>
              </a:cxn>
              <a:cxn ang="0">
                <a:pos x="8" y="14"/>
              </a:cxn>
              <a:cxn ang="0">
                <a:pos x="7" y="14"/>
              </a:cxn>
              <a:cxn ang="0">
                <a:pos x="5" y="14"/>
              </a:cxn>
              <a:cxn ang="0">
                <a:pos x="3" y="12"/>
              </a:cxn>
              <a:cxn ang="0">
                <a:pos x="3" y="11"/>
              </a:cxn>
              <a:cxn ang="0">
                <a:pos x="2" y="11"/>
              </a:cxn>
              <a:cxn ang="0">
                <a:pos x="2" y="9"/>
              </a:cxn>
              <a:cxn ang="0">
                <a:pos x="0" y="8"/>
              </a:cxn>
              <a:cxn ang="0">
                <a:pos x="0" y="6"/>
              </a:cxn>
              <a:cxn ang="0">
                <a:pos x="0" y="4"/>
              </a:cxn>
              <a:cxn ang="0">
                <a:pos x="2" y="4"/>
              </a:cxn>
              <a:cxn ang="0">
                <a:pos x="2" y="3"/>
              </a:cxn>
              <a:cxn ang="0">
                <a:pos x="3" y="3"/>
              </a:cxn>
              <a:cxn ang="0">
                <a:pos x="3" y="1"/>
              </a:cxn>
              <a:cxn ang="0">
                <a:pos x="5" y="1"/>
              </a:cxn>
              <a:cxn ang="0">
                <a:pos x="7" y="1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15" h="14">
                <a:moveTo>
                  <a:pt x="8" y="0"/>
                </a:moveTo>
                <a:lnTo>
                  <a:pt x="8" y="1"/>
                </a:lnTo>
                <a:lnTo>
                  <a:pt x="10" y="1"/>
                </a:lnTo>
                <a:lnTo>
                  <a:pt x="11" y="1"/>
                </a:lnTo>
                <a:lnTo>
                  <a:pt x="13" y="3"/>
                </a:lnTo>
                <a:lnTo>
                  <a:pt x="13" y="3"/>
                </a:lnTo>
                <a:lnTo>
                  <a:pt x="15" y="4"/>
                </a:lnTo>
                <a:lnTo>
                  <a:pt x="15" y="4"/>
                </a:lnTo>
                <a:lnTo>
                  <a:pt x="15" y="6"/>
                </a:lnTo>
                <a:lnTo>
                  <a:pt x="15" y="8"/>
                </a:lnTo>
                <a:lnTo>
                  <a:pt x="15" y="9"/>
                </a:lnTo>
                <a:lnTo>
                  <a:pt x="13" y="11"/>
                </a:lnTo>
                <a:lnTo>
                  <a:pt x="13" y="11"/>
                </a:lnTo>
                <a:lnTo>
                  <a:pt x="11" y="12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7" y="14"/>
                </a:lnTo>
                <a:lnTo>
                  <a:pt x="5" y="14"/>
                </a:lnTo>
                <a:lnTo>
                  <a:pt x="3" y="12"/>
                </a:lnTo>
                <a:lnTo>
                  <a:pt x="3" y="11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1"/>
                </a:lnTo>
                <a:lnTo>
                  <a:pt x="5" y="1"/>
                </a:lnTo>
                <a:lnTo>
                  <a:pt x="7" y="1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C5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6" name="Freeform 339"/>
          <p:cNvSpPr>
            <a:spLocks/>
          </p:cNvSpPr>
          <p:nvPr/>
        </p:nvSpPr>
        <p:spPr bwMode="auto">
          <a:xfrm>
            <a:off x="6930098" y="5318876"/>
            <a:ext cx="14682" cy="1661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2"/>
              </a:cxn>
              <a:cxn ang="0">
                <a:pos x="8" y="2"/>
              </a:cxn>
              <a:cxn ang="0">
                <a:pos x="8" y="4"/>
              </a:cxn>
              <a:cxn ang="0">
                <a:pos x="9" y="5"/>
              </a:cxn>
              <a:cxn ang="0">
                <a:pos x="8" y="7"/>
              </a:cxn>
              <a:cxn ang="0">
                <a:pos x="8" y="8"/>
              </a:cxn>
              <a:cxn ang="0">
                <a:pos x="6" y="10"/>
              </a:cxn>
              <a:cxn ang="0">
                <a:pos x="4" y="10"/>
              </a:cxn>
              <a:cxn ang="0">
                <a:pos x="3" y="10"/>
              </a:cxn>
              <a:cxn ang="0">
                <a:pos x="1" y="8"/>
              </a:cxn>
              <a:cxn ang="0">
                <a:pos x="0" y="7"/>
              </a:cxn>
              <a:cxn ang="0">
                <a:pos x="0" y="5"/>
              </a:cxn>
              <a:cxn ang="0">
                <a:pos x="0" y="4"/>
              </a:cxn>
              <a:cxn ang="0">
                <a:pos x="1" y="2"/>
              </a:cxn>
              <a:cxn ang="0">
                <a:pos x="3" y="2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9" h="10">
                <a:moveTo>
                  <a:pt x="4" y="0"/>
                </a:moveTo>
                <a:lnTo>
                  <a:pt x="6" y="2"/>
                </a:lnTo>
                <a:lnTo>
                  <a:pt x="8" y="2"/>
                </a:lnTo>
                <a:lnTo>
                  <a:pt x="8" y="4"/>
                </a:lnTo>
                <a:lnTo>
                  <a:pt x="9" y="5"/>
                </a:lnTo>
                <a:lnTo>
                  <a:pt x="8" y="7"/>
                </a:lnTo>
                <a:lnTo>
                  <a:pt x="8" y="8"/>
                </a:lnTo>
                <a:lnTo>
                  <a:pt x="6" y="10"/>
                </a:lnTo>
                <a:lnTo>
                  <a:pt x="4" y="10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131A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7" name="Freeform 340"/>
          <p:cNvSpPr>
            <a:spLocks/>
          </p:cNvSpPr>
          <p:nvPr/>
        </p:nvSpPr>
        <p:spPr bwMode="auto">
          <a:xfrm>
            <a:off x="5709858" y="5521566"/>
            <a:ext cx="19576" cy="18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1"/>
              </a:cxn>
              <a:cxn ang="0">
                <a:pos x="10" y="1"/>
              </a:cxn>
              <a:cxn ang="0">
                <a:pos x="11" y="3"/>
              </a:cxn>
              <a:cxn ang="0">
                <a:pos x="11" y="4"/>
              </a:cxn>
              <a:cxn ang="0">
                <a:pos x="11" y="8"/>
              </a:cxn>
              <a:cxn ang="0">
                <a:pos x="10" y="9"/>
              </a:cxn>
              <a:cxn ang="0">
                <a:pos x="8" y="9"/>
              </a:cxn>
              <a:cxn ang="0">
                <a:pos x="6" y="11"/>
              </a:cxn>
              <a:cxn ang="0">
                <a:pos x="3" y="9"/>
              </a:cxn>
              <a:cxn ang="0">
                <a:pos x="2" y="9"/>
              </a:cxn>
              <a:cxn ang="0">
                <a:pos x="2" y="8"/>
              </a:cxn>
              <a:cxn ang="0">
                <a:pos x="0" y="4"/>
              </a:cxn>
              <a:cxn ang="0">
                <a:pos x="2" y="3"/>
              </a:cxn>
              <a:cxn ang="0">
                <a:pos x="2" y="1"/>
              </a:cxn>
              <a:cxn ang="0">
                <a:pos x="3" y="1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1" h="11">
                <a:moveTo>
                  <a:pt x="6" y="0"/>
                </a:moveTo>
                <a:lnTo>
                  <a:pt x="8" y="1"/>
                </a:lnTo>
                <a:lnTo>
                  <a:pt x="10" y="1"/>
                </a:lnTo>
                <a:lnTo>
                  <a:pt x="11" y="3"/>
                </a:lnTo>
                <a:lnTo>
                  <a:pt x="11" y="4"/>
                </a:lnTo>
                <a:lnTo>
                  <a:pt x="11" y="8"/>
                </a:lnTo>
                <a:lnTo>
                  <a:pt x="10" y="9"/>
                </a:lnTo>
                <a:lnTo>
                  <a:pt x="8" y="9"/>
                </a:lnTo>
                <a:lnTo>
                  <a:pt x="6" y="11"/>
                </a:lnTo>
                <a:lnTo>
                  <a:pt x="3" y="9"/>
                </a:lnTo>
                <a:lnTo>
                  <a:pt x="2" y="9"/>
                </a:lnTo>
                <a:lnTo>
                  <a:pt x="2" y="8"/>
                </a:lnTo>
                <a:lnTo>
                  <a:pt x="0" y="4"/>
                </a:lnTo>
                <a:lnTo>
                  <a:pt x="2" y="3"/>
                </a:lnTo>
                <a:lnTo>
                  <a:pt x="2" y="1"/>
                </a:lnTo>
                <a:lnTo>
                  <a:pt x="3" y="1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131A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8" name="Freeform 341"/>
          <p:cNvSpPr>
            <a:spLocks/>
          </p:cNvSpPr>
          <p:nvPr/>
        </p:nvSpPr>
        <p:spPr bwMode="auto">
          <a:xfrm>
            <a:off x="5793056" y="5521566"/>
            <a:ext cx="16313" cy="182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6" y="1"/>
              </a:cxn>
              <a:cxn ang="0">
                <a:pos x="8" y="1"/>
              </a:cxn>
              <a:cxn ang="0">
                <a:pos x="10" y="3"/>
              </a:cxn>
              <a:cxn ang="0">
                <a:pos x="10" y="4"/>
              </a:cxn>
              <a:cxn ang="0">
                <a:pos x="10" y="8"/>
              </a:cxn>
              <a:cxn ang="0">
                <a:pos x="8" y="9"/>
              </a:cxn>
              <a:cxn ang="0">
                <a:pos x="6" y="9"/>
              </a:cxn>
              <a:cxn ang="0">
                <a:pos x="5" y="11"/>
              </a:cxn>
              <a:cxn ang="0">
                <a:pos x="3" y="9"/>
              </a:cxn>
              <a:cxn ang="0">
                <a:pos x="2" y="9"/>
              </a:cxn>
              <a:cxn ang="0">
                <a:pos x="0" y="8"/>
              </a:cxn>
              <a:cxn ang="0">
                <a:pos x="0" y="4"/>
              </a:cxn>
              <a:cxn ang="0">
                <a:pos x="0" y="3"/>
              </a:cxn>
              <a:cxn ang="0">
                <a:pos x="2" y="1"/>
              </a:cxn>
              <a:cxn ang="0">
                <a:pos x="3" y="1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0" h="11">
                <a:moveTo>
                  <a:pt x="5" y="0"/>
                </a:moveTo>
                <a:lnTo>
                  <a:pt x="6" y="1"/>
                </a:lnTo>
                <a:lnTo>
                  <a:pt x="8" y="1"/>
                </a:lnTo>
                <a:lnTo>
                  <a:pt x="10" y="3"/>
                </a:lnTo>
                <a:lnTo>
                  <a:pt x="10" y="4"/>
                </a:lnTo>
                <a:lnTo>
                  <a:pt x="10" y="8"/>
                </a:lnTo>
                <a:lnTo>
                  <a:pt x="8" y="9"/>
                </a:lnTo>
                <a:lnTo>
                  <a:pt x="6" y="9"/>
                </a:lnTo>
                <a:lnTo>
                  <a:pt x="5" y="11"/>
                </a:lnTo>
                <a:lnTo>
                  <a:pt x="3" y="9"/>
                </a:lnTo>
                <a:lnTo>
                  <a:pt x="2" y="9"/>
                </a:lnTo>
                <a:lnTo>
                  <a:pt x="0" y="8"/>
                </a:lnTo>
                <a:lnTo>
                  <a:pt x="0" y="4"/>
                </a:lnTo>
                <a:lnTo>
                  <a:pt x="0" y="3"/>
                </a:lnTo>
                <a:lnTo>
                  <a:pt x="2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131A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39" name="Freeform 342"/>
          <p:cNvSpPr>
            <a:spLocks/>
          </p:cNvSpPr>
          <p:nvPr/>
        </p:nvSpPr>
        <p:spPr bwMode="auto">
          <a:xfrm>
            <a:off x="5879517" y="5521566"/>
            <a:ext cx="19576" cy="182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8" y="1"/>
              </a:cxn>
              <a:cxn ang="0">
                <a:pos x="10" y="1"/>
              </a:cxn>
              <a:cxn ang="0">
                <a:pos x="11" y="3"/>
              </a:cxn>
              <a:cxn ang="0">
                <a:pos x="11" y="4"/>
              </a:cxn>
              <a:cxn ang="0">
                <a:pos x="11" y="8"/>
              </a:cxn>
              <a:cxn ang="0">
                <a:pos x="10" y="9"/>
              </a:cxn>
              <a:cxn ang="0">
                <a:pos x="8" y="9"/>
              </a:cxn>
              <a:cxn ang="0">
                <a:pos x="5" y="11"/>
              </a:cxn>
              <a:cxn ang="0">
                <a:pos x="3" y="9"/>
              </a:cxn>
              <a:cxn ang="0">
                <a:pos x="2" y="9"/>
              </a:cxn>
              <a:cxn ang="0">
                <a:pos x="0" y="8"/>
              </a:cxn>
              <a:cxn ang="0">
                <a:pos x="0" y="4"/>
              </a:cxn>
              <a:cxn ang="0">
                <a:pos x="0" y="3"/>
              </a:cxn>
              <a:cxn ang="0">
                <a:pos x="2" y="1"/>
              </a:cxn>
              <a:cxn ang="0">
                <a:pos x="3" y="1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1">
                <a:moveTo>
                  <a:pt x="5" y="0"/>
                </a:moveTo>
                <a:lnTo>
                  <a:pt x="8" y="1"/>
                </a:lnTo>
                <a:lnTo>
                  <a:pt x="10" y="1"/>
                </a:lnTo>
                <a:lnTo>
                  <a:pt x="11" y="3"/>
                </a:lnTo>
                <a:lnTo>
                  <a:pt x="11" y="4"/>
                </a:lnTo>
                <a:lnTo>
                  <a:pt x="11" y="8"/>
                </a:lnTo>
                <a:lnTo>
                  <a:pt x="10" y="9"/>
                </a:lnTo>
                <a:lnTo>
                  <a:pt x="8" y="9"/>
                </a:lnTo>
                <a:lnTo>
                  <a:pt x="5" y="11"/>
                </a:lnTo>
                <a:lnTo>
                  <a:pt x="3" y="9"/>
                </a:lnTo>
                <a:lnTo>
                  <a:pt x="2" y="9"/>
                </a:lnTo>
                <a:lnTo>
                  <a:pt x="0" y="8"/>
                </a:lnTo>
                <a:lnTo>
                  <a:pt x="0" y="4"/>
                </a:lnTo>
                <a:lnTo>
                  <a:pt x="0" y="3"/>
                </a:lnTo>
                <a:lnTo>
                  <a:pt x="2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131A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0" name="Freeform 343"/>
          <p:cNvSpPr>
            <a:spLocks/>
          </p:cNvSpPr>
          <p:nvPr/>
        </p:nvSpPr>
        <p:spPr bwMode="auto">
          <a:xfrm>
            <a:off x="6749020" y="5169351"/>
            <a:ext cx="44046" cy="73101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6" y="3"/>
              </a:cxn>
              <a:cxn ang="0">
                <a:pos x="23" y="5"/>
              </a:cxn>
              <a:cxn ang="0">
                <a:pos x="19" y="6"/>
              </a:cxn>
              <a:cxn ang="0">
                <a:pos x="15" y="6"/>
              </a:cxn>
              <a:cxn ang="0">
                <a:pos x="11" y="6"/>
              </a:cxn>
              <a:cxn ang="0">
                <a:pos x="7" y="6"/>
              </a:cxn>
              <a:cxn ang="0">
                <a:pos x="3" y="6"/>
              </a:cxn>
              <a:cxn ang="0">
                <a:pos x="0" y="6"/>
              </a:cxn>
              <a:cxn ang="0">
                <a:pos x="0" y="42"/>
              </a:cxn>
              <a:cxn ang="0">
                <a:pos x="3" y="42"/>
              </a:cxn>
              <a:cxn ang="0">
                <a:pos x="7" y="42"/>
              </a:cxn>
              <a:cxn ang="0">
                <a:pos x="11" y="42"/>
              </a:cxn>
              <a:cxn ang="0">
                <a:pos x="15" y="40"/>
              </a:cxn>
              <a:cxn ang="0">
                <a:pos x="19" y="40"/>
              </a:cxn>
              <a:cxn ang="0">
                <a:pos x="23" y="38"/>
              </a:cxn>
              <a:cxn ang="0">
                <a:pos x="26" y="37"/>
              </a:cxn>
              <a:cxn ang="0">
                <a:pos x="26" y="34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</a:cxnLst>
            <a:rect l="0" t="0" r="r" b="b"/>
            <a:pathLst>
              <a:path w="26" h="42">
                <a:moveTo>
                  <a:pt x="26" y="0"/>
                </a:moveTo>
                <a:lnTo>
                  <a:pt x="26" y="3"/>
                </a:lnTo>
                <a:lnTo>
                  <a:pt x="23" y="5"/>
                </a:lnTo>
                <a:lnTo>
                  <a:pt x="19" y="6"/>
                </a:lnTo>
                <a:lnTo>
                  <a:pt x="15" y="6"/>
                </a:lnTo>
                <a:lnTo>
                  <a:pt x="11" y="6"/>
                </a:lnTo>
                <a:lnTo>
                  <a:pt x="7" y="6"/>
                </a:lnTo>
                <a:lnTo>
                  <a:pt x="3" y="6"/>
                </a:lnTo>
                <a:lnTo>
                  <a:pt x="0" y="6"/>
                </a:lnTo>
                <a:lnTo>
                  <a:pt x="0" y="42"/>
                </a:lnTo>
                <a:lnTo>
                  <a:pt x="3" y="42"/>
                </a:lnTo>
                <a:lnTo>
                  <a:pt x="7" y="42"/>
                </a:lnTo>
                <a:lnTo>
                  <a:pt x="11" y="42"/>
                </a:lnTo>
                <a:lnTo>
                  <a:pt x="15" y="40"/>
                </a:lnTo>
                <a:lnTo>
                  <a:pt x="19" y="40"/>
                </a:lnTo>
                <a:lnTo>
                  <a:pt x="23" y="38"/>
                </a:lnTo>
                <a:lnTo>
                  <a:pt x="26" y="37"/>
                </a:lnTo>
                <a:lnTo>
                  <a:pt x="26" y="34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ACB3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1" name="Freeform 344"/>
          <p:cNvSpPr>
            <a:spLocks/>
          </p:cNvSpPr>
          <p:nvPr/>
        </p:nvSpPr>
        <p:spPr bwMode="auto">
          <a:xfrm>
            <a:off x="6003499" y="5179320"/>
            <a:ext cx="745521" cy="63133"/>
          </a:xfrm>
          <a:custGeom>
            <a:avLst/>
            <a:gdLst/>
            <a:ahLst/>
            <a:cxnLst>
              <a:cxn ang="0">
                <a:pos x="435" y="0"/>
              </a:cxn>
              <a:cxn ang="0">
                <a:pos x="0" y="0"/>
              </a:cxn>
              <a:cxn ang="0">
                <a:pos x="0" y="36"/>
              </a:cxn>
              <a:cxn ang="0">
                <a:pos x="435" y="36"/>
              </a:cxn>
              <a:cxn ang="0">
                <a:pos x="435" y="0"/>
              </a:cxn>
              <a:cxn ang="0">
                <a:pos x="435" y="0"/>
              </a:cxn>
              <a:cxn ang="0">
                <a:pos x="435" y="0"/>
              </a:cxn>
            </a:cxnLst>
            <a:rect l="0" t="0" r="r" b="b"/>
            <a:pathLst>
              <a:path w="435" h="36">
                <a:moveTo>
                  <a:pt x="435" y="0"/>
                </a:moveTo>
                <a:lnTo>
                  <a:pt x="0" y="0"/>
                </a:lnTo>
                <a:lnTo>
                  <a:pt x="0" y="36"/>
                </a:lnTo>
                <a:lnTo>
                  <a:pt x="435" y="36"/>
                </a:lnTo>
                <a:lnTo>
                  <a:pt x="435" y="0"/>
                </a:lnTo>
                <a:lnTo>
                  <a:pt x="435" y="0"/>
                </a:lnTo>
                <a:lnTo>
                  <a:pt x="435" y="0"/>
                </a:lnTo>
                <a:close/>
              </a:path>
            </a:pathLst>
          </a:custGeom>
          <a:solidFill>
            <a:srgbClr val="92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2" name="Freeform 345"/>
          <p:cNvSpPr>
            <a:spLocks/>
          </p:cNvSpPr>
          <p:nvPr/>
        </p:nvSpPr>
        <p:spPr bwMode="auto">
          <a:xfrm>
            <a:off x="5965978" y="5169351"/>
            <a:ext cx="37521" cy="73101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1" y="6"/>
              </a:cxn>
              <a:cxn ang="0">
                <a:pos x="16" y="6"/>
              </a:cxn>
              <a:cxn ang="0">
                <a:pos x="13" y="6"/>
              </a:cxn>
              <a:cxn ang="0">
                <a:pos x="9" y="6"/>
              </a:cxn>
              <a:cxn ang="0">
                <a:pos x="5" y="5"/>
              </a:cxn>
              <a:cxn ang="0">
                <a:pos x="3" y="3"/>
              </a:cxn>
              <a:cxn ang="0">
                <a:pos x="0" y="2"/>
              </a:cxn>
              <a:cxn ang="0">
                <a:pos x="0" y="0"/>
              </a:cxn>
              <a:cxn ang="0">
                <a:pos x="0" y="34"/>
              </a:cxn>
              <a:cxn ang="0">
                <a:pos x="0" y="37"/>
              </a:cxn>
              <a:cxn ang="0">
                <a:pos x="3" y="38"/>
              </a:cxn>
              <a:cxn ang="0">
                <a:pos x="5" y="40"/>
              </a:cxn>
              <a:cxn ang="0">
                <a:pos x="9" y="40"/>
              </a:cxn>
              <a:cxn ang="0">
                <a:pos x="13" y="40"/>
              </a:cxn>
              <a:cxn ang="0">
                <a:pos x="16" y="42"/>
              </a:cxn>
              <a:cxn ang="0">
                <a:pos x="21" y="42"/>
              </a:cxn>
              <a:cxn ang="0">
                <a:pos x="22" y="42"/>
              </a:cxn>
              <a:cxn ang="0">
                <a:pos x="22" y="6"/>
              </a:cxn>
              <a:cxn ang="0">
                <a:pos x="22" y="6"/>
              </a:cxn>
              <a:cxn ang="0">
                <a:pos x="22" y="6"/>
              </a:cxn>
            </a:cxnLst>
            <a:rect l="0" t="0" r="r" b="b"/>
            <a:pathLst>
              <a:path w="22" h="42">
                <a:moveTo>
                  <a:pt x="22" y="6"/>
                </a:moveTo>
                <a:lnTo>
                  <a:pt x="21" y="6"/>
                </a:lnTo>
                <a:lnTo>
                  <a:pt x="16" y="6"/>
                </a:lnTo>
                <a:lnTo>
                  <a:pt x="13" y="6"/>
                </a:lnTo>
                <a:lnTo>
                  <a:pt x="9" y="6"/>
                </a:lnTo>
                <a:lnTo>
                  <a:pt x="5" y="5"/>
                </a:lnTo>
                <a:lnTo>
                  <a:pt x="3" y="3"/>
                </a:lnTo>
                <a:lnTo>
                  <a:pt x="0" y="2"/>
                </a:lnTo>
                <a:lnTo>
                  <a:pt x="0" y="0"/>
                </a:lnTo>
                <a:lnTo>
                  <a:pt x="0" y="34"/>
                </a:lnTo>
                <a:lnTo>
                  <a:pt x="0" y="37"/>
                </a:lnTo>
                <a:lnTo>
                  <a:pt x="3" y="38"/>
                </a:lnTo>
                <a:lnTo>
                  <a:pt x="5" y="40"/>
                </a:lnTo>
                <a:lnTo>
                  <a:pt x="9" y="40"/>
                </a:lnTo>
                <a:lnTo>
                  <a:pt x="13" y="40"/>
                </a:lnTo>
                <a:lnTo>
                  <a:pt x="16" y="42"/>
                </a:lnTo>
                <a:lnTo>
                  <a:pt x="21" y="42"/>
                </a:lnTo>
                <a:lnTo>
                  <a:pt x="22" y="42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3" name="Freeform 346"/>
          <p:cNvSpPr>
            <a:spLocks/>
          </p:cNvSpPr>
          <p:nvPr/>
        </p:nvSpPr>
        <p:spPr bwMode="auto">
          <a:xfrm>
            <a:off x="5965978" y="5096250"/>
            <a:ext cx="827088" cy="83069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52" y="0"/>
              </a:cxn>
              <a:cxn ang="0">
                <a:pos x="480" y="34"/>
              </a:cxn>
              <a:cxn ang="0">
                <a:pos x="481" y="36"/>
              </a:cxn>
              <a:cxn ang="0">
                <a:pos x="483" y="39"/>
              </a:cxn>
              <a:cxn ang="0">
                <a:pos x="483" y="42"/>
              </a:cxn>
              <a:cxn ang="0">
                <a:pos x="483" y="44"/>
              </a:cxn>
              <a:cxn ang="0">
                <a:pos x="483" y="45"/>
              </a:cxn>
              <a:cxn ang="0">
                <a:pos x="481" y="45"/>
              </a:cxn>
              <a:cxn ang="0">
                <a:pos x="478" y="47"/>
              </a:cxn>
              <a:cxn ang="0">
                <a:pos x="476" y="48"/>
              </a:cxn>
              <a:cxn ang="0">
                <a:pos x="475" y="48"/>
              </a:cxn>
              <a:cxn ang="0">
                <a:pos x="472" y="48"/>
              </a:cxn>
              <a:cxn ang="0">
                <a:pos x="468" y="48"/>
              </a:cxn>
              <a:cxn ang="0">
                <a:pos x="465" y="48"/>
              </a:cxn>
              <a:cxn ang="0">
                <a:pos x="464" y="48"/>
              </a:cxn>
              <a:cxn ang="0">
                <a:pos x="460" y="48"/>
              </a:cxn>
              <a:cxn ang="0">
                <a:pos x="459" y="48"/>
              </a:cxn>
              <a:cxn ang="0">
                <a:pos x="457" y="48"/>
              </a:cxn>
              <a:cxn ang="0">
                <a:pos x="22" y="48"/>
              </a:cxn>
              <a:cxn ang="0">
                <a:pos x="21" y="48"/>
              </a:cxn>
              <a:cxn ang="0">
                <a:pos x="19" y="48"/>
              </a:cxn>
              <a:cxn ang="0">
                <a:pos x="17" y="48"/>
              </a:cxn>
              <a:cxn ang="0">
                <a:pos x="14" y="48"/>
              </a:cxn>
              <a:cxn ang="0">
                <a:pos x="13" y="48"/>
              </a:cxn>
              <a:cxn ang="0">
                <a:pos x="9" y="48"/>
              </a:cxn>
              <a:cxn ang="0">
                <a:pos x="8" y="48"/>
              </a:cxn>
              <a:cxn ang="0">
                <a:pos x="5" y="47"/>
              </a:cxn>
              <a:cxn ang="0">
                <a:pos x="3" y="47"/>
              </a:cxn>
              <a:cxn ang="0">
                <a:pos x="1" y="45"/>
              </a:cxn>
              <a:cxn ang="0">
                <a:pos x="0" y="44"/>
              </a:cxn>
              <a:cxn ang="0">
                <a:pos x="0" y="42"/>
              </a:cxn>
              <a:cxn ang="0">
                <a:pos x="0" y="40"/>
              </a:cxn>
              <a:cxn ang="0">
                <a:pos x="0" y="39"/>
              </a:cxn>
              <a:cxn ang="0">
                <a:pos x="1" y="36"/>
              </a:cxn>
              <a:cxn ang="0">
                <a:pos x="5" y="34"/>
              </a:cxn>
              <a:cxn ang="0">
                <a:pos x="32" y="0"/>
              </a:cxn>
              <a:cxn ang="0">
                <a:pos x="32" y="0"/>
              </a:cxn>
              <a:cxn ang="0">
                <a:pos x="32" y="0"/>
              </a:cxn>
            </a:cxnLst>
            <a:rect l="0" t="0" r="r" b="b"/>
            <a:pathLst>
              <a:path w="483" h="48">
                <a:moveTo>
                  <a:pt x="32" y="0"/>
                </a:moveTo>
                <a:lnTo>
                  <a:pt x="452" y="0"/>
                </a:lnTo>
                <a:lnTo>
                  <a:pt x="480" y="34"/>
                </a:lnTo>
                <a:lnTo>
                  <a:pt x="481" y="36"/>
                </a:lnTo>
                <a:lnTo>
                  <a:pt x="483" y="39"/>
                </a:lnTo>
                <a:lnTo>
                  <a:pt x="483" y="42"/>
                </a:lnTo>
                <a:lnTo>
                  <a:pt x="483" y="44"/>
                </a:lnTo>
                <a:lnTo>
                  <a:pt x="483" y="45"/>
                </a:lnTo>
                <a:lnTo>
                  <a:pt x="481" y="45"/>
                </a:lnTo>
                <a:lnTo>
                  <a:pt x="478" y="47"/>
                </a:lnTo>
                <a:lnTo>
                  <a:pt x="476" y="48"/>
                </a:lnTo>
                <a:lnTo>
                  <a:pt x="475" y="48"/>
                </a:lnTo>
                <a:lnTo>
                  <a:pt x="472" y="48"/>
                </a:lnTo>
                <a:lnTo>
                  <a:pt x="468" y="48"/>
                </a:lnTo>
                <a:lnTo>
                  <a:pt x="465" y="48"/>
                </a:lnTo>
                <a:lnTo>
                  <a:pt x="464" y="48"/>
                </a:lnTo>
                <a:lnTo>
                  <a:pt x="460" y="48"/>
                </a:lnTo>
                <a:lnTo>
                  <a:pt x="459" y="48"/>
                </a:lnTo>
                <a:lnTo>
                  <a:pt x="457" y="48"/>
                </a:lnTo>
                <a:lnTo>
                  <a:pt x="22" y="48"/>
                </a:lnTo>
                <a:lnTo>
                  <a:pt x="21" y="48"/>
                </a:lnTo>
                <a:lnTo>
                  <a:pt x="19" y="48"/>
                </a:lnTo>
                <a:lnTo>
                  <a:pt x="17" y="48"/>
                </a:lnTo>
                <a:lnTo>
                  <a:pt x="14" y="48"/>
                </a:lnTo>
                <a:lnTo>
                  <a:pt x="13" y="48"/>
                </a:lnTo>
                <a:lnTo>
                  <a:pt x="9" y="48"/>
                </a:lnTo>
                <a:lnTo>
                  <a:pt x="8" y="48"/>
                </a:lnTo>
                <a:lnTo>
                  <a:pt x="5" y="47"/>
                </a:lnTo>
                <a:lnTo>
                  <a:pt x="3" y="47"/>
                </a:lnTo>
                <a:lnTo>
                  <a:pt x="1" y="45"/>
                </a:lnTo>
                <a:lnTo>
                  <a:pt x="0" y="44"/>
                </a:lnTo>
                <a:lnTo>
                  <a:pt x="0" y="42"/>
                </a:lnTo>
                <a:lnTo>
                  <a:pt x="0" y="40"/>
                </a:lnTo>
                <a:lnTo>
                  <a:pt x="0" y="39"/>
                </a:lnTo>
                <a:lnTo>
                  <a:pt x="1" y="36"/>
                </a:lnTo>
                <a:lnTo>
                  <a:pt x="5" y="34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5F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4" name="Freeform 347"/>
          <p:cNvSpPr>
            <a:spLocks/>
          </p:cNvSpPr>
          <p:nvPr/>
        </p:nvSpPr>
        <p:spPr bwMode="auto">
          <a:xfrm>
            <a:off x="6780015" y="5174336"/>
            <a:ext cx="9788" cy="64794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0"/>
              </a:cxn>
              <a:cxn ang="0">
                <a:pos x="6" y="34"/>
              </a:cxn>
              <a:cxn ang="0">
                <a:pos x="0" y="37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" h="37">
                <a:moveTo>
                  <a:pt x="0" y="3"/>
                </a:moveTo>
                <a:lnTo>
                  <a:pt x="6" y="0"/>
                </a:lnTo>
                <a:lnTo>
                  <a:pt x="6" y="34"/>
                </a:lnTo>
                <a:lnTo>
                  <a:pt x="0" y="3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DF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345" name="Picture 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439" y="4287155"/>
            <a:ext cx="318111" cy="2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" name="Rectangle 349"/>
          <p:cNvSpPr>
            <a:spLocks noChangeArrowheads="1"/>
          </p:cNvSpPr>
          <p:nvPr/>
        </p:nvSpPr>
        <p:spPr bwMode="auto">
          <a:xfrm>
            <a:off x="6047545" y="4280509"/>
            <a:ext cx="326267" cy="26416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347" name="Picture 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536" y="4287155"/>
            <a:ext cx="318111" cy="25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" name="Rectangle 351"/>
          <p:cNvSpPr>
            <a:spLocks noChangeArrowheads="1"/>
          </p:cNvSpPr>
          <p:nvPr/>
        </p:nvSpPr>
        <p:spPr bwMode="auto">
          <a:xfrm>
            <a:off x="6458642" y="4280509"/>
            <a:ext cx="326267" cy="26416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9" name="Freeform 352"/>
          <p:cNvSpPr>
            <a:spLocks/>
          </p:cNvSpPr>
          <p:nvPr/>
        </p:nvSpPr>
        <p:spPr bwMode="auto">
          <a:xfrm>
            <a:off x="6217204" y="4616109"/>
            <a:ext cx="427410" cy="16780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86" y="2"/>
              </a:cxn>
              <a:cxn ang="0">
                <a:pos x="64" y="5"/>
              </a:cxn>
              <a:cxn ang="0">
                <a:pos x="45" y="10"/>
              </a:cxn>
              <a:cxn ang="0">
                <a:pos x="27" y="16"/>
              </a:cxn>
              <a:cxn ang="0">
                <a:pos x="14" y="24"/>
              </a:cxn>
              <a:cxn ang="0">
                <a:pos x="5" y="34"/>
              </a:cxn>
              <a:cxn ang="0">
                <a:pos x="0" y="42"/>
              </a:cxn>
              <a:cxn ang="0">
                <a:pos x="0" y="53"/>
              </a:cxn>
              <a:cxn ang="0">
                <a:pos x="5" y="61"/>
              </a:cxn>
              <a:cxn ang="0">
                <a:pos x="14" y="71"/>
              </a:cxn>
              <a:cxn ang="0">
                <a:pos x="27" y="79"/>
              </a:cxn>
              <a:cxn ang="0">
                <a:pos x="45" y="85"/>
              </a:cxn>
              <a:cxn ang="0">
                <a:pos x="64" y="90"/>
              </a:cxn>
              <a:cxn ang="0">
                <a:pos x="86" y="93"/>
              </a:cxn>
              <a:cxn ang="0">
                <a:pos x="112" y="95"/>
              </a:cxn>
              <a:cxn ang="0">
                <a:pos x="137" y="95"/>
              </a:cxn>
              <a:cxn ang="0">
                <a:pos x="161" y="93"/>
              </a:cxn>
              <a:cxn ang="0">
                <a:pos x="184" y="90"/>
              </a:cxn>
              <a:cxn ang="0">
                <a:pos x="203" y="85"/>
              </a:cxn>
              <a:cxn ang="0">
                <a:pos x="221" y="79"/>
              </a:cxn>
              <a:cxn ang="0">
                <a:pos x="233" y="71"/>
              </a:cxn>
              <a:cxn ang="0">
                <a:pos x="243" y="61"/>
              </a:cxn>
              <a:cxn ang="0">
                <a:pos x="248" y="53"/>
              </a:cxn>
              <a:cxn ang="0">
                <a:pos x="248" y="42"/>
              </a:cxn>
              <a:cxn ang="0">
                <a:pos x="243" y="34"/>
              </a:cxn>
              <a:cxn ang="0">
                <a:pos x="233" y="24"/>
              </a:cxn>
              <a:cxn ang="0">
                <a:pos x="221" y="16"/>
              </a:cxn>
              <a:cxn ang="0">
                <a:pos x="203" y="10"/>
              </a:cxn>
              <a:cxn ang="0">
                <a:pos x="184" y="5"/>
              </a:cxn>
              <a:cxn ang="0">
                <a:pos x="161" y="2"/>
              </a:cxn>
              <a:cxn ang="0">
                <a:pos x="137" y="0"/>
              </a:cxn>
            </a:cxnLst>
            <a:rect l="0" t="0" r="r" b="b"/>
            <a:pathLst>
              <a:path w="249" h="96">
                <a:moveTo>
                  <a:pt x="125" y="0"/>
                </a:moveTo>
                <a:lnTo>
                  <a:pt x="112" y="0"/>
                </a:lnTo>
                <a:lnTo>
                  <a:pt x="99" y="0"/>
                </a:lnTo>
                <a:lnTo>
                  <a:pt x="86" y="2"/>
                </a:lnTo>
                <a:lnTo>
                  <a:pt x="75" y="4"/>
                </a:lnTo>
                <a:lnTo>
                  <a:pt x="64" y="5"/>
                </a:lnTo>
                <a:lnTo>
                  <a:pt x="54" y="8"/>
                </a:lnTo>
                <a:lnTo>
                  <a:pt x="45" y="10"/>
                </a:lnTo>
                <a:lnTo>
                  <a:pt x="35" y="13"/>
                </a:lnTo>
                <a:lnTo>
                  <a:pt x="27" y="16"/>
                </a:lnTo>
                <a:lnTo>
                  <a:pt x="21" y="21"/>
                </a:lnTo>
                <a:lnTo>
                  <a:pt x="14" y="24"/>
                </a:lnTo>
                <a:lnTo>
                  <a:pt x="9" y="29"/>
                </a:lnTo>
                <a:lnTo>
                  <a:pt x="5" y="34"/>
                </a:lnTo>
                <a:lnTo>
                  <a:pt x="1" y="37"/>
                </a:lnTo>
                <a:lnTo>
                  <a:pt x="0" y="42"/>
                </a:lnTo>
                <a:lnTo>
                  <a:pt x="0" y="48"/>
                </a:lnTo>
                <a:lnTo>
                  <a:pt x="0" y="53"/>
                </a:lnTo>
                <a:lnTo>
                  <a:pt x="1" y="58"/>
                </a:lnTo>
                <a:lnTo>
                  <a:pt x="5" y="61"/>
                </a:lnTo>
                <a:lnTo>
                  <a:pt x="9" y="66"/>
                </a:lnTo>
                <a:lnTo>
                  <a:pt x="14" y="71"/>
                </a:lnTo>
                <a:lnTo>
                  <a:pt x="21" y="74"/>
                </a:lnTo>
                <a:lnTo>
                  <a:pt x="27" y="79"/>
                </a:lnTo>
                <a:lnTo>
                  <a:pt x="35" y="82"/>
                </a:lnTo>
                <a:lnTo>
                  <a:pt x="45" y="85"/>
                </a:lnTo>
                <a:lnTo>
                  <a:pt x="54" y="87"/>
                </a:lnTo>
                <a:lnTo>
                  <a:pt x="64" y="90"/>
                </a:lnTo>
                <a:lnTo>
                  <a:pt x="75" y="91"/>
                </a:lnTo>
                <a:lnTo>
                  <a:pt x="86" y="93"/>
                </a:lnTo>
                <a:lnTo>
                  <a:pt x="99" y="95"/>
                </a:lnTo>
                <a:lnTo>
                  <a:pt x="112" y="95"/>
                </a:lnTo>
                <a:lnTo>
                  <a:pt x="125" y="96"/>
                </a:lnTo>
                <a:lnTo>
                  <a:pt x="137" y="95"/>
                </a:lnTo>
                <a:lnTo>
                  <a:pt x="149" y="95"/>
                </a:lnTo>
                <a:lnTo>
                  <a:pt x="161" y="93"/>
                </a:lnTo>
                <a:lnTo>
                  <a:pt x="173" y="91"/>
                </a:lnTo>
                <a:lnTo>
                  <a:pt x="184" y="90"/>
                </a:lnTo>
                <a:lnTo>
                  <a:pt x="193" y="87"/>
                </a:lnTo>
                <a:lnTo>
                  <a:pt x="203" y="85"/>
                </a:lnTo>
                <a:lnTo>
                  <a:pt x="213" y="82"/>
                </a:lnTo>
                <a:lnTo>
                  <a:pt x="221" y="79"/>
                </a:lnTo>
                <a:lnTo>
                  <a:pt x="227" y="74"/>
                </a:lnTo>
                <a:lnTo>
                  <a:pt x="233" y="71"/>
                </a:lnTo>
                <a:lnTo>
                  <a:pt x="240" y="66"/>
                </a:lnTo>
                <a:lnTo>
                  <a:pt x="243" y="61"/>
                </a:lnTo>
                <a:lnTo>
                  <a:pt x="246" y="58"/>
                </a:lnTo>
                <a:lnTo>
                  <a:pt x="248" y="53"/>
                </a:lnTo>
                <a:lnTo>
                  <a:pt x="249" y="48"/>
                </a:lnTo>
                <a:lnTo>
                  <a:pt x="248" y="42"/>
                </a:lnTo>
                <a:lnTo>
                  <a:pt x="246" y="37"/>
                </a:lnTo>
                <a:lnTo>
                  <a:pt x="243" y="34"/>
                </a:lnTo>
                <a:lnTo>
                  <a:pt x="240" y="29"/>
                </a:lnTo>
                <a:lnTo>
                  <a:pt x="233" y="24"/>
                </a:lnTo>
                <a:lnTo>
                  <a:pt x="227" y="21"/>
                </a:lnTo>
                <a:lnTo>
                  <a:pt x="221" y="16"/>
                </a:lnTo>
                <a:lnTo>
                  <a:pt x="213" y="13"/>
                </a:lnTo>
                <a:lnTo>
                  <a:pt x="203" y="10"/>
                </a:lnTo>
                <a:lnTo>
                  <a:pt x="193" y="8"/>
                </a:lnTo>
                <a:lnTo>
                  <a:pt x="184" y="5"/>
                </a:lnTo>
                <a:lnTo>
                  <a:pt x="173" y="4"/>
                </a:lnTo>
                <a:lnTo>
                  <a:pt x="161" y="2"/>
                </a:lnTo>
                <a:lnTo>
                  <a:pt x="149" y="0"/>
                </a:lnTo>
                <a:lnTo>
                  <a:pt x="137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50" name="Freeform 353"/>
          <p:cNvSpPr>
            <a:spLocks/>
          </p:cNvSpPr>
          <p:nvPr/>
        </p:nvSpPr>
        <p:spPr bwMode="auto">
          <a:xfrm>
            <a:off x="6217204" y="4616109"/>
            <a:ext cx="427410" cy="167800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86" y="2"/>
              </a:cxn>
              <a:cxn ang="0">
                <a:pos x="64" y="5"/>
              </a:cxn>
              <a:cxn ang="0">
                <a:pos x="45" y="10"/>
              </a:cxn>
              <a:cxn ang="0">
                <a:pos x="27" y="16"/>
              </a:cxn>
              <a:cxn ang="0">
                <a:pos x="14" y="24"/>
              </a:cxn>
              <a:cxn ang="0">
                <a:pos x="5" y="34"/>
              </a:cxn>
              <a:cxn ang="0">
                <a:pos x="0" y="42"/>
              </a:cxn>
              <a:cxn ang="0">
                <a:pos x="0" y="53"/>
              </a:cxn>
              <a:cxn ang="0">
                <a:pos x="5" y="61"/>
              </a:cxn>
              <a:cxn ang="0">
                <a:pos x="14" y="71"/>
              </a:cxn>
              <a:cxn ang="0">
                <a:pos x="27" y="79"/>
              </a:cxn>
              <a:cxn ang="0">
                <a:pos x="45" y="85"/>
              </a:cxn>
              <a:cxn ang="0">
                <a:pos x="64" y="90"/>
              </a:cxn>
              <a:cxn ang="0">
                <a:pos x="86" y="93"/>
              </a:cxn>
              <a:cxn ang="0">
                <a:pos x="112" y="95"/>
              </a:cxn>
              <a:cxn ang="0">
                <a:pos x="137" y="95"/>
              </a:cxn>
              <a:cxn ang="0">
                <a:pos x="161" y="93"/>
              </a:cxn>
              <a:cxn ang="0">
                <a:pos x="184" y="90"/>
              </a:cxn>
              <a:cxn ang="0">
                <a:pos x="203" y="85"/>
              </a:cxn>
              <a:cxn ang="0">
                <a:pos x="221" y="79"/>
              </a:cxn>
              <a:cxn ang="0">
                <a:pos x="233" y="71"/>
              </a:cxn>
              <a:cxn ang="0">
                <a:pos x="243" y="61"/>
              </a:cxn>
              <a:cxn ang="0">
                <a:pos x="248" y="53"/>
              </a:cxn>
              <a:cxn ang="0">
                <a:pos x="248" y="42"/>
              </a:cxn>
              <a:cxn ang="0">
                <a:pos x="243" y="34"/>
              </a:cxn>
              <a:cxn ang="0">
                <a:pos x="233" y="24"/>
              </a:cxn>
              <a:cxn ang="0">
                <a:pos x="221" y="16"/>
              </a:cxn>
              <a:cxn ang="0">
                <a:pos x="203" y="10"/>
              </a:cxn>
              <a:cxn ang="0">
                <a:pos x="184" y="5"/>
              </a:cxn>
              <a:cxn ang="0">
                <a:pos x="161" y="2"/>
              </a:cxn>
              <a:cxn ang="0">
                <a:pos x="137" y="0"/>
              </a:cxn>
            </a:cxnLst>
            <a:rect l="0" t="0" r="r" b="b"/>
            <a:pathLst>
              <a:path w="249" h="96">
                <a:moveTo>
                  <a:pt x="125" y="0"/>
                </a:moveTo>
                <a:lnTo>
                  <a:pt x="112" y="0"/>
                </a:lnTo>
                <a:lnTo>
                  <a:pt x="99" y="0"/>
                </a:lnTo>
                <a:lnTo>
                  <a:pt x="86" y="2"/>
                </a:lnTo>
                <a:lnTo>
                  <a:pt x="75" y="4"/>
                </a:lnTo>
                <a:lnTo>
                  <a:pt x="64" y="5"/>
                </a:lnTo>
                <a:lnTo>
                  <a:pt x="54" y="8"/>
                </a:lnTo>
                <a:lnTo>
                  <a:pt x="45" y="10"/>
                </a:lnTo>
                <a:lnTo>
                  <a:pt x="35" y="13"/>
                </a:lnTo>
                <a:lnTo>
                  <a:pt x="27" y="16"/>
                </a:lnTo>
                <a:lnTo>
                  <a:pt x="21" y="21"/>
                </a:lnTo>
                <a:lnTo>
                  <a:pt x="14" y="24"/>
                </a:lnTo>
                <a:lnTo>
                  <a:pt x="9" y="29"/>
                </a:lnTo>
                <a:lnTo>
                  <a:pt x="5" y="34"/>
                </a:lnTo>
                <a:lnTo>
                  <a:pt x="1" y="37"/>
                </a:lnTo>
                <a:lnTo>
                  <a:pt x="0" y="42"/>
                </a:lnTo>
                <a:lnTo>
                  <a:pt x="0" y="48"/>
                </a:lnTo>
                <a:lnTo>
                  <a:pt x="0" y="53"/>
                </a:lnTo>
                <a:lnTo>
                  <a:pt x="1" y="58"/>
                </a:lnTo>
                <a:lnTo>
                  <a:pt x="5" y="61"/>
                </a:lnTo>
                <a:lnTo>
                  <a:pt x="9" y="66"/>
                </a:lnTo>
                <a:lnTo>
                  <a:pt x="14" y="71"/>
                </a:lnTo>
                <a:lnTo>
                  <a:pt x="21" y="74"/>
                </a:lnTo>
                <a:lnTo>
                  <a:pt x="27" y="79"/>
                </a:lnTo>
                <a:lnTo>
                  <a:pt x="35" y="82"/>
                </a:lnTo>
                <a:lnTo>
                  <a:pt x="45" y="85"/>
                </a:lnTo>
                <a:lnTo>
                  <a:pt x="54" y="87"/>
                </a:lnTo>
                <a:lnTo>
                  <a:pt x="64" y="90"/>
                </a:lnTo>
                <a:lnTo>
                  <a:pt x="75" y="91"/>
                </a:lnTo>
                <a:lnTo>
                  <a:pt x="86" y="93"/>
                </a:lnTo>
                <a:lnTo>
                  <a:pt x="99" y="95"/>
                </a:lnTo>
                <a:lnTo>
                  <a:pt x="112" y="95"/>
                </a:lnTo>
                <a:lnTo>
                  <a:pt x="125" y="96"/>
                </a:lnTo>
                <a:lnTo>
                  <a:pt x="137" y="95"/>
                </a:lnTo>
                <a:lnTo>
                  <a:pt x="149" y="95"/>
                </a:lnTo>
                <a:lnTo>
                  <a:pt x="161" y="93"/>
                </a:lnTo>
                <a:lnTo>
                  <a:pt x="173" y="91"/>
                </a:lnTo>
                <a:lnTo>
                  <a:pt x="184" y="90"/>
                </a:lnTo>
                <a:lnTo>
                  <a:pt x="193" y="87"/>
                </a:lnTo>
                <a:lnTo>
                  <a:pt x="203" y="85"/>
                </a:lnTo>
                <a:lnTo>
                  <a:pt x="213" y="82"/>
                </a:lnTo>
                <a:lnTo>
                  <a:pt x="221" y="79"/>
                </a:lnTo>
                <a:lnTo>
                  <a:pt x="227" y="74"/>
                </a:lnTo>
                <a:lnTo>
                  <a:pt x="233" y="71"/>
                </a:lnTo>
                <a:lnTo>
                  <a:pt x="240" y="66"/>
                </a:lnTo>
                <a:lnTo>
                  <a:pt x="243" y="61"/>
                </a:lnTo>
                <a:lnTo>
                  <a:pt x="246" y="58"/>
                </a:lnTo>
                <a:lnTo>
                  <a:pt x="248" y="53"/>
                </a:lnTo>
                <a:lnTo>
                  <a:pt x="249" y="48"/>
                </a:lnTo>
                <a:lnTo>
                  <a:pt x="248" y="42"/>
                </a:lnTo>
                <a:lnTo>
                  <a:pt x="246" y="37"/>
                </a:lnTo>
                <a:lnTo>
                  <a:pt x="243" y="34"/>
                </a:lnTo>
                <a:lnTo>
                  <a:pt x="240" y="29"/>
                </a:lnTo>
                <a:lnTo>
                  <a:pt x="233" y="24"/>
                </a:lnTo>
                <a:lnTo>
                  <a:pt x="227" y="21"/>
                </a:lnTo>
                <a:lnTo>
                  <a:pt x="221" y="16"/>
                </a:lnTo>
                <a:lnTo>
                  <a:pt x="213" y="13"/>
                </a:lnTo>
                <a:lnTo>
                  <a:pt x="203" y="10"/>
                </a:lnTo>
                <a:lnTo>
                  <a:pt x="193" y="8"/>
                </a:lnTo>
                <a:lnTo>
                  <a:pt x="184" y="5"/>
                </a:lnTo>
                <a:lnTo>
                  <a:pt x="173" y="4"/>
                </a:lnTo>
                <a:lnTo>
                  <a:pt x="161" y="2"/>
                </a:lnTo>
                <a:lnTo>
                  <a:pt x="149" y="0"/>
                </a:lnTo>
                <a:lnTo>
                  <a:pt x="137" y="0"/>
                </a:lnTo>
                <a:lnTo>
                  <a:pt x="125" y="0"/>
                </a:lnTo>
              </a:path>
            </a:pathLst>
          </a:custGeom>
          <a:noFill/>
          <a:ln w="1270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51" name="Text Box 5"/>
          <p:cNvSpPr txBox="1">
            <a:spLocks noChangeArrowheads="1"/>
          </p:cNvSpPr>
          <p:nvPr/>
        </p:nvSpPr>
        <p:spPr bwMode="auto">
          <a:xfrm>
            <a:off x="4932040" y="6351322"/>
            <a:ext cx="3997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Jpn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J Phys Fitness Sports Med 2000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COGNOSCOPE  </a:t>
            </a:r>
            <a:r>
              <a:rPr lang="en-US" altLang="ja-JP" sz="24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NIM INCORPORATED</a:t>
            </a:r>
            <a:endParaRPr kumimoji="1" lang="ja-JP" altLang="en-US" sz="24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14" name="Picture 373" descr="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437"/>
            <a:ext cx="3958307" cy="468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5" name="Picture 1" descr="C:\Users\Hajime Miura\Pictures\AP-Lab\P100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523278" cy="469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SC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343" y="2349549"/>
            <a:ext cx="2268097" cy="302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9904040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19" y="3972765"/>
            <a:ext cx="2628137" cy="204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18" y="1681285"/>
            <a:ext cx="2628137" cy="1971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1" name="Picture 1" descr="C:\Users\Hajime Miura\Pictures\AP-Lab\Imagep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2458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Picture 2" descr="C:\Users\Hajime Miura\Pictures\AP-Lab\Imagep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1866" y="1700808"/>
            <a:ext cx="259228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Measurement of muscle metabolism by functional NIR imaging device</a:t>
            </a:r>
            <a:endParaRPr kumimoji="1" lang="ja-JP" altLang="en-US" sz="28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7"/>
          <p:cNvGrpSpPr/>
          <p:nvPr/>
        </p:nvGrpSpPr>
        <p:grpSpPr>
          <a:xfrm>
            <a:off x="628632" y="3233520"/>
            <a:ext cx="6178550" cy="1600438"/>
            <a:chOff x="628632" y="3233520"/>
            <a:chExt cx="6178550" cy="1600438"/>
          </a:xfrm>
        </p:grpSpPr>
        <p:pic>
          <p:nvPicPr>
            <p:cNvPr id="4" name="Picture 3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14961" t="12898" r="25253" b="22647"/>
            <a:stretch>
              <a:fillRect/>
            </a:stretch>
          </p:blipFill>
          <p:spPr bwMode="auto">
            <a:xfrm>
              <a:off x="2000232" y="3538320"/>
              <a:ext cx="2363788" cy="1050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 preferRelativeResize="0">
              <a:picLocks noChangeArrowheads="1"/>
            </p:cNvPicPr>
            <p:nvPr/>
          </p:nvPicPr>
          <p:blipFill>
            <a:blip r:embed="rId4" cstate="print"/>
            <a:srcRect l="85095" t="8699" r="12767" b="13199"/>
            <a:stretch>
              <a:fillRect/>
            </a:stretch>
          </p:blipFill>
          <p:spPr bwMode="auto">
            <a:xfrm>
              <a:off x="4514832" y="3538320"/>
              <a:ext cx="169863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743432" y="3233520"/>
              <a:ext cx="533400" cy="1600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28632" y="3538320"/>
              <a:ext cx="1066800" cy="2585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>
                  <a:latin typeface="Arial" pitchFamily="34" charset="0"/>
                  <a:ea typeface="ＭＳ Ｐゴシック" charset="-128"/>
                  <a:cs typeface="Arial" pitchFamily="34" charset="0"/>
                </a:rPr>
                <a:t>Exercise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210157" y="33382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deoxygenation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210157" y="44812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oxygenation</a:t>
              </a:r>
            </a:p>
          </p:txBody>
        </p:sp>
      </p:grpSp>
      <p:grpSp>
        <p:nvGrpSpPr>
          <p:cNvPr id="27" name="グループ化 29"/>
          <p:cNvGrpSpPr/>
          <p:nvPr/>
        </p:nvGrpSpPr>
        <p:grpSpPr>
          <a:xfrm>
            <a:off x="571472" y="4757520"/>
            <a:ext cx="6235710" cy="1600438"/>
            <a:chOff x="571472" y="4757520"/>
            <a:chExt cx="6235710" cy="160043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743432" y="4757520"/>
              <a:ext cx="533400" cy="1600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grpSp>
          <p:nvGrpSpPr>
            <p:cNvPr id="28" name="グループ化 28"/>
            <p:cNvGrpSpPr/>
            <p:nvPr/>
          </p:nvGrpSpPr>
          <p:grpSpPr>
            <a:xfrm>
              <a:off x="571472" y="4862295"/>
              <a:ext cx="6235710" cy="1479550"/>
              <a:chOff x="571472" y="4862295"/>
              <a:chExt cx="6235710" cy="1479550"/>
            </a:xfrm>
          </p:grpSpPr>
          <p:pic>
            <p:nvPicPr>
              <p:cNvPr id="5" name="Picture 4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 l="14961" t="12898" r="25253" b="22647"/>
              <a:stretch>
                <a:fillRect/>
              </a:stretch>
            </p:blipFill>
            <p:spPr bwMode="auto">
              <a:xfrm>
                <a:off x="2000232" y="5062320"/>
                <a:ext cx="2363788" cy="10509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 l="85095" t="8699" r="12767" b="13199"/>
              <a:stretch>
                <a:fillRect/>
              </a:stretch>
            </p:blipFill>
            <p:spPr bwMode="auto">
              <a:xfrm>
                <a:off x="4514832" y="5062320"/>
                <a:ext cx="169863" cy="1050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71472" y="5062320"/>
                <a:ext cx="1200160" cy="2585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60000"/>
                  </a:lnSpc>
                  <a:spcBef>
                    <a:spcPct val="50000"/>
                  </a:spcBef>
                </a:pPr>
                <a:r>
                  <a:rPr lang="en-US" altLang="ja-JP" dirty="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Recovery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5210157" y="4862295"/>
                <a:ext cx="15970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deoxygenation</a:t>
                </a: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5210157" y="6005295"/>
                <a:ext cx="15970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600"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oxygenation</a:t>
                </a:r>
              </a:p>
            </p:txBody>
          </p:sp>
        </p:grpSp>
      </p:grpSp>
      <p:sp>
        <p:nvSpPr>
          <p:cNvPr id="21" name="Text Box 158"/>
          <p:cNvSpPr txBox="1">
            <a:spLocks noChangeArrowheads="1"/>
          </p:cNvSpPr>
          <p:nvPr/>
        </p:nvSpPr>
        <p:spPr bwMode="auto">
          <a:xfrm>
            <a:off x="7253270" y="55149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latin typeface="Arial" pitchFamily="34" charset="0"/>
                <a:ea typeface="ＭＳ Ｐゴシック" charset="-128"/>
                <a:cs typeface="Arial" pitchFamily="34" charset="0"/>
              </a:rPr>
              <a:t>Right Leg</a:t>
            </a:r>
          </a:p>
        </p:txBody>
      </p:sp>
      <p:pic>
        <p:nvPicPr>
          <p:cNvPr id="23" name="Picture 161" descr="calf-1"/>
          <p:cNvPicPr>
            <a:picLocks noChangeAspect="1" noChangeArrowheads="1"/>
          </p:cNvPicPr>
          <p:nvPr/>
        </p:nvPicPr>
        <p:blipFill>
          <a:blip r:embed="rId6" cstate="print"/>
          <a:srcRect l="9282" t="11612" r="9282" b="31596"/>
          <a:stretch>
            <a:fillRect/>
          </a:stretch>
        </p:blipFill>
        <p:spPr bwMode="auto">
          <a:xfrm>
            <a:off x="7099282" y="2174863"/>
            <a:ext cx="1425575" cy="316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グループ化 26"/>
          <p:cNvGrpSpPr/>
          <p:nvPr/>
        </p:nvGrpSpPr>
        <p:grpSpPr>
          <a:xfrm>
            <a:off x="781032" y="1500175"/>
            <a:ext cx="6026150" cy="1733583"/>
            <a:chOff x="781032" y="1500175"/>
            <a:chExt cx="6026150" cy="173358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000232" y="1938120"/>
            <a:ext cx="2368550" cy="1054100"/>
          </p:xfrm>
          <a:graphic>
            <a:graphicData uri="http://schemas.openxmlformats.org/presentationml/2006/ole">
              <p:oleObj spid="_x0000_s45058" name="図" r:id="rId7" imgW="1784880" imgH="886320" progId="Word.Picture.8">
                <p:embed/>
              </p:oleObj>
            </a:graphicData>
          </a:graphic>
        </p:graphicFrame>
        <p:pic>
          <p:nvPicPr>
            <p:cNvPr id="8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85095" t="8699" r="12767" b="13199"/>
            <a:stretch>
              <a:fillRect/>
            </a:stretch>
          </p:blipFill>
          <p:spPr bwMode="auto">
            <a:xfrm>
              <a:off x="4514832" y="1938120"/>
              <a:ext cx="169863" cy="10509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43432" y="1633320"/>
              <a:ext cx="533400" cy="1600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781032" y="1938120"/>
              <a:ext cx="914400" cy="563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Rest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ja-JP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210157" y="17380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err="1">
                  <a:latin typeface="Arial" pitchFamily="34" charset="0"/>
                  <a:ea typeface="ＭＳ Ｐゴシック" charset="-128"/>
                  <a:cs typeface="Arial" pitchFamily="34" charset="0"/>
                </a:rPr>
                <a:t>deoxygenation</a:t>
              </a:r>
              <a:endParaRPr lang="en-US" altLang="ja-JP" sz="1600" dirty="0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210157" y="28810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oxygenation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4643438" y="1500175"/>
              <a:ext cx="6429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(</a:t>
              </a:r>
              <a:r>
                <a:rPr lang="en-US" altLang="ja-JP" sz="1400" dirty="0" err="1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o.d</a:t>
              </a: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.)</a:t>
              </a:r>
              <a:endParaRPr lang="en-US" altLang="ja-JP" sz="1400" dirty="0">
                <a:latin typeface="Arial" pitchFamily="34" charset="0"/>
                <a:ea typeface="ＭＳ ゴシック" pitchFamily="49" charset="-128"/>
                <a:cs typeface="Arial" pitchFamily="34" charset="0"/>
              </a:endParaRPr>
            </a:p>
          </p:txBody>
        </p:sp>
      </p:grpSp>
      <p:sp>
        <p:nvSpPr>
          <p:cNvPr id="30" name="タイトル 1"/>
          <p:cNvSpPr txBox="1">
            <a:spLocks/>
          </p:cNvSpPr>
          <p:nvPr/>
        </p:nvSpPr>
        <p:spPr>
          <a:xfrm>
            <a:off x="457200" y="332656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Oxygen saturation during standing plantar flexion in </a:t>
            </a:r>
            <a:r>
              <a:rPr lang="en-US" altLang="ja-JP" sz="2800" dirty="0" err="1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gastrocnemius</a:t>
            </a: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 muscle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932040" y="6351322"/>
            <a:ext cx="3997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Jpn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J Phys Fitness Sports Med 2000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7327882" y="2967025"/>
            <a:ext cx="936625" cy="43338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30"/>
          <p:cNvGrpSpPr/>
          <p:nvPr/>
        </p:nvGrpSpPr>
        <p:grpSpPr>
          <a:xfrm>
            <a:off x="628632" y="3233520"/>
            <a:ext cx="6178550" cy="1600438"/>
            <a:chOff x="628632" y="3233520"/>
            <a:chExt cx="6178550" cy="1600438"/>
          </a:xfrm>
        </p:grpSpPr>
        <p:pic>
          <p:nvPicPr>
            <p:cNvPr id="4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l="27953" t="12898" r="25253" b="22647"/>
            <a:stretch>
              <a:fillRect/>
            </a:stretch>
          </p:blipFill>
          <p:spPr bwMode="auto">
            <a:xfrm>
              <a:off x="2000232" y="3538320"/>
              <a:ext cx="2368550" cy="1055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 preferRelativeResize="0">
              <a:picLocks noChangeArrowheads="1"/>
            </p:cNvPicPr>
            <p:nvPr/>
          </p:nvPicPr>
          <p:blipFill>
            <a:blip r:embed="rId3" cstate="print"/>
            <a:srcRect l="85095" t="8699" r="12767" b="13199"/>
            <a:stretch>
              <a:fillRect/>
            </a:stretch>
          </p:blipFill>
          <p:spPr bwMode="auto">
            <a:xfrm>
              <a:off x="4514832" y="3538320"/>
              <a:ext cx="169863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47"/>
            <p:cNvSpPr txBox="1">
              <a:spLocks noChangeArrowheads="1"/>
            </p:cNvSpPr>
            <p:nvPr/>
          </p:nvSpPr>
          <p:spPr bwMode="auto">
            <a:xfrm>
              <a:off x="4743432" y="3233520"/>
              <a:ext cx="533400" cy="1600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3" name="Text Box 149"/>
            <p:cNvSpPr txBox="1">
              <a:spLocks noChangeArrowheads="1"/>
            </p:cNvSpPr>
            <p:nvPr/>
          </p:nvSpPr>
          <p:spPr bwMode="auto">
            <a:xfrm>
              <a:off x="628632" y="3538320"/>
              <a:ext cx="1066800" cy="2585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>
                  <a:latin typeface="Arial" pitchFamily="34" charset="0"/>
                  <a:ea typeface="ＭＳ Ｐゴシック" charset="-128"/>
                  <a:cs typeface="Arial" pitchFamily="34" charset="0"/>
                </a:rPr>
                <a:t>Exercise</a:t>
              </a:r>
            </a:p>
          </p:txBody>
        </p:sp>
        <p:sp>
          <p:nvSpPr>
            <p:cNvPr id="15" name="Text Box 151"/>
            <p:cNvSpPr txBox="1">
              <a:spLocks noChangeArrowheads="1"/>
            </p:cNvSpPr>
            <p:nvPr/>
          </p:nvSpPr>
          <p:spPr bwMode="auto">
            <a:xfrm>
              <a:off x="5210157" y="33382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increase</a:t>
              </a:r>
            </a:p>
          </p:txBody>
        </p:sp>
        <p:sp>
          <p:nvSpPr>
            <p:cNvPr id="16" name="Text Box 152"/>
            <p:cNvSpPr txBox="1">
              <a:spLocks noChangeArrowheads="1"/>
            </p:cNvSpPr>
            <p:nvPr/>
          </p:nvSpPr>
          <p:spPr bwMode="auto">
            <a:xfrm>
              <a:off x="5210157" y="44812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decrease</a:t>
              </a:r>
            </a:p>
          </p:txBody>
        </p:sp>
      </p:grpSp>
      <p:grpSp>
        <p:nvGrpSpPr>
          <p:cNvPr id="22" name="グループ化 31"/>
          <p:cNvGrpSpPr/>
          <p:nvPr/>
        </p:nvGrpSpPr>
        <p:grpSpPr>
          <a:xfrm>
            <a:off x="571472" y="4757520"/>
            <a:ext cx="6235710" cy="1600438"/>
            <a:chOff x="571472" y="4757520"/>
            <a:chExt cx="6235710" cy="1600438"/>
          </a:xfrm>
        </p:grpSpPr>
        <p:pic>
          <p:nvPicPr>
            <p:cNvPr id="5" name="Picture 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l="14961" t="12898" r="25253" b="22647"/>
            <a:stretch>
              <a:fillRect/>
            </a:stretch>
          </p:blipFill>
          <p:spPr bwMode="auto">
            <a:xfrm>
              <a:off x="2000232" y="5062320"/>
              <a:ext cx="2368550" cy="1054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 preferRelativeResize="0">
              <a:picLocks noChangeArrowheads="1"/>
            </p:cNvPicPr>
            <p:nvPr/>
          </p:nvPicPr>
          <p:blipFill>
            <a:blip r:embed="rId3" cstate="print"/>
            <a:srcRect l="85095" t="8699" r="12767" b="13199"/>
            <a:stretch>
              <a:fillRect/>
            </a:stretch>
          </p:blipFill>
          <p:spPr bwMode="auto">
            <a:xfrm>
              <a:off x="4514832" y="5062320"/>
              <a:ext cx="169863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45"/>
            <p:cNvSpPr txBox="1">
              <a:spLocks noChangeArrowheads="1"/>
            </p:cNvSpPr>
            <p:nvPr/>
          </p:nvSpPr>
          <p:spPr bwMode="auto">
            <a:xfrm>
              <a:off x="4743432" y="4757520"/>
              <a:ext cx="533400" cy="1600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4" name="Text Box 150"/>
            <p:cNvSpPr txBox="1">
              <a:spLocks noChangeArrowheads="1"/>
            </p:cNvSpPr>
            <p:nvPr/>
          </p:nvSpPr>
          <p:spPr bwMode="auto">
            <a:xfrm>
              <a:off x="571472" y="5062320"/>
              <a:ext cx="1200160" cy="2585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 dirty="0">
                  <a:latin typeface="Arial" pitchFamily="34" charset="0"/>
                  <a:ea typeface="ＭＳ Ｐゴシック" charset="-128"/>
                  <a:cs typeface="Arial" pitchFamily="34" charset="0"/>
                </a:rPr>
                <a:t>Recovery</a:t>
              </a:r>
            </a:p>
          </p:txBody>
        </p:sp>
        <p:sp>
          <p:nvSpPr>
            <p:cNvPr id="19" name="Text Box 155"/>
            <p:cNvSpPr txBox="1">
              <a:spLocks noChangeArrowheads="1"/>
            </p:cNvSpPr>
            <p:nvPr/>
          </p:nvSpPr>
          <p:spPr bwMode="auto">
            <a:xfrm>
              <a:off x="5210157" y="48622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increase</a:t>
              </a:r>
            </a:p>
          </p:txBody>
        </p:sp>
        <p:sp>
          <p:nvSpPr>
            <p:cNvPr id="20" name="Text Box 156"/>
            <p:cNvSpPr txBox="1">
              <a:spLocks noChangeArrowheads="1"/>
            </p:cNvSpPr>
            <p:nvPr/>
          </p:nvSpPr>
          <p:spPr bwMode="auto">
            <a:xfrm>
              <a:off x="5210157" y="60052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decrease</a:t>
              </a:r>
            </a:p>
          </p:txBody>
        </p:sp>
      </p:grpSp>
      <p:sp>
        <p:nvSpPr>
          <p:cNvPr id="25" name="Text Box 158"/>
          <p:cNvSpPr txBox="1">
            <a:spLocks noChangeArrowheads="1"/>
          </p:cNvSpPr>
          <p:nvPr/>
        </p:nvSpPr>
        <p:spPr bwMode="auto">
          <a:xfrm>
            <a:off x="7253270" y="551496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latin typeface="Arial" pitchFamily="34" charset="0"/>
                <a:ea typeface="ＭＳ Ｐゴシック" charset="-128"/>
                <a:cs typeface="Arial" pitchFamily="34" charset="0"/>
              </a:rPr>
              <a:t>Right Leg</a:t>
            </a:r>
          </a:p>
        </p:txBody>
      </p:sp>
      <p:pic>
        <p:nvPicPr>
          <p:cNvPr id="26" name="Picture 161" descr="calf-1"/>
          <p:cNvPicPr>
            <a:picLocks noChangeAspect="1" noChangeArrowheads="1"/>
          </p:cNvPicPr>
          <p:nvPr/>
        </p:nvPicPr>
        <p:blipFill>
          <a:blip r:embed="rId5" cstate="print"/>
          <a:srcRect l="9282" t="11612" r="9282" b="31596"/>
          <a:stretch>
            <a:fillRect/>
          </a:stretch>
        </p:blipFill>
        <p:spPr bwMode="auto">
          <a:xfrm>
            <a:off x="7099282" y="2174863"/>
            <a:ext cx="1425575" cy="316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162"/>
          <p:cNvSpPr>
            <a:spLocks noChangeArrowheads="1"/>
          </p:cNvSpPr>
          <p:nvPr/>
        </p:nvSpPr>
        <p:spPr bwMode="auto">
          <a:xfrm>
            <a:off x="7327882" y="2967025"/>
            <a:ext cx="936625" cy="43338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グループ化 29"/>
          <p:cNvGrpSpPr/>
          <p:nvPr/>
        </p:nvGrpSpPr>
        <p:grpSpPr>
          <a:xfrm>
            <a:off x="781032" y="1500175"/>
            <a:ext cx="6026150" cy="1733583"/>
            <a:chOff x="781032" y="1500175"/>
            <a:chExt cx="6026150" cy="1733583"/>
          </a:xfrm>
        </p:grpSpPr>
        <p:pic>
          <p:nvPicPr>
            <p:cNvPr id="3" name="Picture 2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 l="14961" t="12898" r="25253" b="22647"/>
            <a:stretch>
              <a:fillRect/>
            </a:stretch>
          </p:blipFill>
          <p:spPr bwMode="auto">
            <a:xfrm>
              <a:off x="2000232" y="1938120"/>
              <a:ext cx="2368550" cy="1054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>
            <a:blip r:embed="rId3" cstate="print"/>
            <a:srcRect l="85095" t="8699" r="12767" b="13199"/>
            <a:stretch>
              <a:fillRect/>
            </a:stretch>
          </p:blipFill>
          <p:spPr bwMode="auto">
            <a:xfrm>
              <a:off x="4514832" y="1938120"/>
              <a:ext cx="169863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6"/>
            <p:cNvSpPr txBox="1">
              <a:spLocks noChangeArrowheads="1"/>
            </p:cNvSpPr>
            <p:nvPr/>
          </p:nvSpPr>
          <p:spPr bwMode="auto">
            <a:xfrm>
              <a:off x="4743432" y="1633320"/>
              <a:ext cx="533400" cy="16004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0.2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 0.0</a:t>
              </a:r>
            </a:p>
            <a:p>
              <a:pPr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ja-JP" sz="1400">
                  <a:latin typeface="Arial" pitchFamily="34" charset="0"/>
                  <a:ea typeface="ＭＳ Ｐゴシック" charset="-128"/>
                  <a:cs typeface="Arial" pitchFamily="34" charset="0"/>
                </a:rPr>
                <a:t>-0.2</a:t>
              </a:r>
            </a:p>
          </p:txBody>
        </p:sp>
        <p:sp>
          <p:nvSpPr>
            <p:cNvPr id="12" name="Text Box 148"/>
            <p:cNvSpPr txBox="1">
              <a:spLocks noChangeArrowheads="1"/>
            </p:cNvSpPr>
            <p:nvPr/>
          </p:nvSpPr>
          <p:spPr bwMode="auto">
            <a:xfrm>
              <a:off x="781032" y="1938120"/>
              <a:ext cx="914400" cy="563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ja-JP">
                  <a:latin typeface="Arial" pitchFamily="34" charset="0"/>
                  <a:ea typeface="ＭＳ Ｐゴシック" charset="-128"/>
                  <a:cs typeface="Arial" pitchFamily="34" charset="0"/>
                </a:rPr>
                <a:t>Rest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altLang="ja-JP"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17" name="Text Box 153"/>
            <p:cNvSpPr txBox="1">
              <a:spLocks noChangeArrowheads="1"/>
            </p:cNvSpPr>
            <p:nvPr/>
          </p:nvSpPr>
          <p:spPr bwMode="auto">
            <a:xfrm>
              <a:off x="5210157" y="17380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increase</a:t>
              </a:r>
            </a:p>
          </p:txBody>
        </p:sp>
        <p:sp>
          <p:nvSpPr>
            <p:cNvPr id="18" name="Text Box 154"/>
            <p:cNvSpPr txBox="1">
              <a:spLocks noChangeArrowheads="1"/>
            </p:cNvSpPr>
            <p:nvPr/>
          </p:nvSpPr>
          <p:spPr bwMode="auto">
            <a:xfrm>
              <a:off x="5210157" y="2881095"/>
              <a:ext cx="15970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itchFamily="34" charset="0"/>
                  <a:ea typeface="ＭＳ Ｐゴシック" charset="-128"/>
                  <a:cs typeface="Arial" pitchFamily="34" charset="0"/>
                </a:rPr>
                <a:t>decrease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4643438" y="1500175"/>
              <a:ext cx="6429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(</a:t>
              </a:r>
              <a:r>
                <a:rPr lang="en-US" altLang="ja-JP" sz="1400" dirty="0" err="1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o.d</a:t>
              </a:r>
              <a:r>
                <a:rPr lang="en-US" altLang="ja-JP" sz="1400" dirty="0" smtClean="0">
                  <a:latin typeface="Arial" pitchFamily="34" charset="0"/>
                  <a:ea typeface="ＭＳ ゴシック" pitchFamily="49" charset="-128"/>
                  <a:cs typeface="Arial" pitchFamily="34" charset="0"/>
                </a:rPr>
                <a:t>.)</a:t>
              </a:r>
              <a:endParaRPr lang="en-US" altLang="ja-JP" sz="1400" dirty="0">
                <a:latin typeface="Arial" pitchFamily="34" charset="0"/>
                <a:ea typeface="ＭＳ ゴシック" pitchFamily="49" charset="-128"/>
                <a:cs typeface="Arial" pitchFamily="34" charset="0"/>
              </a:endParaRPr>
            </a:p>
          </p:txBody>
        </p:sp>
      </p:grpSp>
      <p:sp>
        <p:nvSpPr>
          <p:cNvPr id="30" name="タイトル 1"/>
          <p:cNvSpPr txBox="1">
            <a:spLocks/>
          </p:cNvSpPr>
          <p:nvPr/>
        </p:nvSpPr>
        <p:spPr>
          <a:xfrm>
            <a:off x="457200" y="332656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Blood volume during standing plantar flexion in </a:t>
            </a:r>
            <a:r>
              <a:rPr lang="en-US" altLang="ja-JP" sz="2800" dirty="0" err="1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gastrocnemius</a:t>
            </a:r>
            <a:r>
              <a:rPr lang="en-US" altLang="ja-JP" sz="28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 muscle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932040" y="6351322"/>
            <a:ext cx="3997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Miura et al. </a:t>
            </a:r>
            <a:r>
              <a:rPr lang="en-US" altLang="ja-JP" sz="1400" i="1" dirty="0" err="1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Jpn</a:t>
            </a:r>
            <a:r>
              <a:rPr lang="en-US" altLang="ja-JP" sz="1400" i="1" dirty="0" smtClean="0">
                <a:latin typeface="Arial" pitchFamily="34" charset="0"/>
                <a:ea typeface="ＭＳ ゴシック" pitchFamily="49" charset="-128"/>
                <a:cs typeface="Arial" pitchFamily="34" charset="0"/>
              </a:rPr>
              <a:t> J Phys Fitness Sports Med 2000</a:t>
            </a:r>
            <a:endParaRPr lang="en-US" altLang="ja-JP" sz="1400" i="1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solidFill>
                  <a:schemeClr val="accent1"/>
                </a:solidFill>
                <a:latin typeface="Rockwell" pitchFamily="18" charset="0"/>
                <a:ea typeface="ＭＳ ゴシック" pitchFamily="49" charset="-128"/>
                <a:cs typeface="Arial" pitchFamily="34" charset="0"/>
              </a:rPr>
              <a:t>What’s next?</a:t>
            </a:r>
            <a:endParaRPr kumimoji="1" lang="ja-JP" altLang="en-US" sz="3200" dirty="0">
              <a:solidFill>
                <a:schemeClr val="accent1"/>
              </a:solidFill>
              <a:latin typeface="Rockwell" pitchFamily="18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64514" name="Picture 2" descr="C:\Users\Hajime Miura\Pictures\AP-Lab\DSC0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3590920" cy="2693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6" name="Picture 4" descr="C:\Users\Hajime Miura\Pictures\AP-Lab\Pen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96" y="1556792"/>
            <a:ext cx="3291840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11756</TotalTime>
  <Words>530</Words>
  <Application>Microsoft Office PowerPoint</Application>
  <PresentationFormat>画面に合わせる (4:3)</PresentationFormat>
  <Paragraphs>149</Paragraphs>
  <Slides>20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図</vt:lpstr>
      <vt:lpstr>Lab. for Applied Physiology University of Tokushima</vt:lpstr>
      <vt:lpstr>First encounter</vt:lpstr>
      <vt:lpstr>’98 ~ ’99 at BC’s Lab.</vt:lpstr>
      <vt:lpstr>Diagram for functional NIR imager</vt:lpstr>
      <vt:lpstr>COGNOSCOPE  NIM INCORPORATED</vt:lpstr>
      <vt:lpstr>Measurement of muscle metabolism by functional NIR imaging device</vt:lpstr>
      <vt:lpstr>スライド 7</vt:lpstr>
      <vt:lpstr>スライド 8</vt:lpstr>
      <vt:lpstr>What’s next?</vt:lpstr>
      <vt:lpstr>スライド 10</vt:lpstr>
      <vt:lpstr>スライド 11</vt:lpstr>
      <vt:lpstr>What’s next?</vt:lpstr>
      <vt:lpstr>スライド 13</vt:lpstr>
      <vt:lpstr>スライド 14</vt:lpstr>
      <vt:lpstr>スライド 15</vt:lpstr>
      <vt:lpstr>スライド 16</vt:lpstr>
      <vt:lpstr>Prospect of NIRS</vt:lpstr>
      <vt:lpstr>My BC’s memory</vt:lpstr>
      <vt:lpstr>スライド 19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三浦　哉 徳島大学　総合科学部 応用生理学研究室</dc:title>
  <dc:creator>Hajime Miura</dc:creator>
  <cp:lastModifiedBy>Hajime Miura</cp:lastModifiedBy>
  <cp:revision>688</cp:revision>
  <dcterms:created xsi:type="dcterms:W3CDTF">2007-06-16T01:01:30Z</dcterms:created>
  <dcterms:modified xsi:type="dcterms:W3CDTF">2011-06-04T10:44:19Z</dcterms:modified>
</cp:coreProperties>
</file>